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85" r:id="rId3"/>
    <p:sldId id="267" r:id="rId4"/>
    <p:sldId id="273" r:id="rId5"/>
    <p:sldId id="274" r:id="rId6"/>
    <p:sldId id="281" r:id="rId7"/>
    <p:sldId id="268" r:id="rId8"/>
    <p:sldId id="280" r:id="rId9"/>
    <p:sldId id="275" r:id="rId10"/>
    <p:sldId id="289" r:id="rId11"/>
    <p:sldId id="269" r:id="rId12"/>
    <p:sldId id="276" r:id="rId13"/>
    <p:sldId id="288" r:id="rId14"/>
    <p:sldId id="277" r:id="rId15"/>
    <p:sldId id="270" r:id="rId16"/>
    <p:sldId id="282" r:id="rId17"/>
    <p:sldId id="290" r:id="rId18"/>
    <p:sldId id="271" r:id="rId19"/>
    <p:sldId id="278" r:id="rId20"/>
    <p:sldId id="287" r:id="rId21"/>
    <p:sldId id="279" r:id="rId22"/>
    <p:sldId id="272" r:id="rId23"/>
    <p:sldId id="283" r:id="rId24"/>
    <p:sldId id="265" r:id="rId25"/>
    <p:sldId id="284" r:id="rId26"/>
    <p:sldId id="28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69AF84-8939-4AC8-A4E1-F315577DAED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CBF83464-D089-416F-90C8-6BAA02B0BA8B}">
      <dgm:prSet phldrT="[Text]"/>
      <dgm:spPr/>
      <dgm:t>
        <a:bodyPr/>
        <a:lstStyle/>
        <a:p>
          <a:r>
            <a:rPr lang="en-US" dirty="0" smtClean="0"/>
            <a:t>First World Tech</a:t>
          </a:r>
          <a:endParaRPr lang="en-US" dirty="0"/>
        </a:p>
      </dgm:t>
    </dgm:pt>
    <dgm:pt modelId="{CA793200-6B13-4B74-823D-E8A4F5E6DE1F}" type="parTrans" cxnId="{0A7A14CD-F1C5-4643-A14F-A8B811CD9610}">
      <dgm:prSet/>
      <dgm:spPr/>
      <dgm:t>
        <a:bodyPr/>
        <a:lstStyle/>
        <a:p>
          <a:endParaRPr lang="en-US"/>
        </a:p>
      </dgm:t>
    </dgm:pt>
    <dgm:pt modelId="{28A21A19-E5D5-42E4-96A9-7E6B45BFEEBB}" type="sibTrans" cxnId="{0A7A14CD-F1C5-4643-A14F-A8B811CD9610}">
      <dgm:prSet/>
      <dgm:spPr/>
      <dgm:t>
        <a:bodyPr/>
        <a:lstStyle/>
        <a:p>
          <a:endParaRPr lang="en-US"/>
        </a:p>
      </dgm:t>
    </dgm:pt>
    <dgm:pt modelId="{60B789EB-26D7-49ED-9208-8DC0DBC31047}">
      <dgm:prSet phldrT="[Text]"/>
      <dgm:spPr/>
      <dgm:t>
        <a:bodyPr/>
        <a:lstStyle/>
        <a:p>
          <a:r>
            <a:rPr lang="en-US" dirty="0" smtClean="0"/>
            <a:t>Honest Dimensions</a:t>
          </a:r>
          <a:endParaRPr lang="en-US" dirty="0"/>
        </a:p>
      </dgm:t>
    </dgm:pt>
    <dgm:pt modelId="{F5DFDA7F-BA64-4CBD-A387-CF7EF19A7C6C}" type="parTrans" cxnId="{72CB6353-D2AF-410A-B3DC-27FFFB9997BB}">
      <dgm:prSet/>
      <dgm:spPr/>
      <dgm:t>
        <a:bodyPr/>
        <a:lstStyle/>
        <a:p>
          <a:endParaRPr lang="en-US"/>
        </a:p>
      </dgm:t>
    </dgm:pt>
    <dgm:pt modelId="{550F9DAC-1C9F-4287-A640-2F77A5973481}" type="sibTrans" cxnId="{72CB6353-D2AF-410A-B3DC-27FFFB9997BB}">
      <dgm:prSet/>
      <dgm:spPr/>
      <dgm:t>
        <a:bodyPr/>
        <a:lstStyle/>
        <a:p>
          <a:endParaRPr lang="en-US"/>
        </a:p>
      </dgm:t>
    </dgm:pt>
    <dgm:pt modelId="{D42A9D00-A0D8-4072-9651-B9DA431151B7}">
      <dgm:prSet phldrT="[Text]"/>
      <dgm:spPr/>
      <dgm:t>
        <a:bodyPr/>
        <a:lstStyle/>
        <a:p>
          <a:r>
            <a:rPr lang="en-US" dirty="0" smtClean="0"/>
            <a:t>2D Delivery</a:t>
          </a:r>
          <a:endParaRPr lang="en-US" dirty="0"/>
        </a:p>
      </dgm:t>
    </dgm:pt>
    <dgm:pt modelId="{53554FD3-F3CF-4F53-91AF-B84F3BADCC0D}" type="parTrans" cxnId="{14420ADB-8926-4232-9889-6FD015F540B9}">
      <dgm:prSet/>
      <dgm:spPr/>
      <dgm:t>
        <a:bodyPr/>
        <a:lstStyle/>
        <a:p>
          <a:endParaRPr lang="en-US"/>
        </a:p>
      </dgm:t>
    </dgm:pt>
    <dgm:pt modelId="{C4B2757B-2AEF-4DB1-B623-341D7A5F7460}" type="sibTrans" cxnId="{14420ADB-8926-4232-9889-6FD015F540B9}">
      <dgm:prSet/>
      <dgm:spPr/>
      <dgm:t>
        <a:bodyPr/>
        <a:lstStyle/>
        <a:p>
          <a:endParaRPr lang="en-US"/>
        </a:p>
      </dgm:t>
    </dgm:pt>
    <dgm:pt modelId="{3FF9E0C7-C3F7-4030-9D49-EA720893F530}">
      <dgm:prSet phldrT="[Text]"/>
      <dgm:spPr/>
      <dgm:t>
        <a:bodyPr/>
        <a:lstStyle/>
        <a:p>
          <a:r>
            <a:rPr lang="en-US" i="1" dirty="0" smtClean="0"/>
            <a:t>Italian. Danish. Chinese. </a:t>
          </a:r>
          <a:r>
            <a:rPr lang="en-US" dirty="0" smtClean="0"/>
            <a:t>We utilize first world machines </a:t>
          </a:r>
          <a:r>
            <a:rPr lang="en-US" smtClean="0"/>
            <a:t>for first</a:t>
          </a:r>
          <a:r>
            <a:rPr lang="en-US" baseline="30000" smtClean="0"/>
            <a:t> </a:t>
          </a:r>
          <a:r>
            <a:rPr lang="en-US" dirty="0" smtClean="0"/>
            <a:t>world quality products. </a:t>
          </a:r>
          <a:endParaRPr lang="en-US" i="1" dirty="0"/>
        </a:p>
      </dgm:t>
    </dgm:pt>
    <dgm:pt modelId="{1A3BEECD-364C-41B9-96C2-4A1291A5C3BE}" type="parTrans" cxnId="{3B47F13C-824A-418D-8F75-EF5A04ECDC35}">
      <dgm:prSet/>
      <dgm:spPr/>
      <dgm:t>
        <a:bodyPr/>
        <a:lstStyle/>
        <a:p>
          <a:endParaRPr lang="en-US"/>
        </a:p>
      </dgm:t>
    </dgm:pt>
    <dgm:pt modelId="{FE1FF18A-8E5A-4BA4-AE91-147FF78F812A}" type="sibTrans" cxnId="{3B47F13C-824A-418D-8F75-EF5A04ECDC35}">
      <dgm:prSet/>
      <dgm:spPr/>
      <dgm:t>
        <a:bodyPr/>
        <a:lstStyle/>
        <a:p>
          <a:endParaRPr lang="en-US"/>
        </a:p>
      </dgm:t>
    </dgm:pt>
    <dgm:pt modelId="{F83B1704-65F6-4F8E-82B0-0DF6D1908FD4}">
      <dgm:prSet phldrT="[Text]"/>
      <dgm:spPr/>
      <dgm:t>
        <a:bodyPr/>
        <a:lstStyle/>
        <a:p>
          <a:r>
            <a:rPr lang="en-US" i="1" dirty="0" smtClean="0"/>
            <a:t>We measure it in front of you with Spec Check.</a:t>
          </a:r>
          <a:r>
            <a:rPr lang="en-US" dirty="0" smtClean="0"/>
            <a:t> What you want is what you’ll get.</a:t>
          </a:r>
          <a:endParaRPr lang="en-US" dirty="0"/>
        </a:p>
      </dgm:t>
    </dgm:pt>
    <dgm:pt modelId="{55F6C091-3FA4-4F6D-AC8E-3C36C83BD985}" type="parTrans" cxnId="{95B80D6B-0B8F-4930-A8C8-795F0CCEC584}">
      <dgm:prSet/>
      <dgm:spPr/>
      <dgm:t>
        <a:bodyPr/>
        <a:lstStyle/>
        <a:p>
          <a:endParaRPr lang="en-US"/>
        </a:p>
      </dgm:t>
    </dgm:pt>
    <dgm:pt modelId="{9C9945AC-7478-40D2-9BD1-A2A759CFD6DD}" type="sibTrans" cxnId="{95B80D6B-0B8F-4930-A8C8-795F0CCEC584}">
      <dgm:prSet/>
      <dgm:spPr/>
      <dgm:t>
        <a:bodyPr/>
        <a:lstStyle/>
        <a:p>
          <a:endParaRPr lang="en-US"/>
        </a:p>
      </dgm:t>
    </dgm:pt>
    <dgm:pt modelId="{9D4D5C86-CE79-48B6-B423-AA328E0D3CD1}">
      <dgm:prSet phldrT="[Text]"/>
      <dgm:spPr/>
      <dgm:t>
        <a:bodyPr/>
        <a:lstStyle/>
        <a:p>
          <a:r>
            <a:rPr lang="en-US" i="1" dirty="0" smtClean="0"/>
            <a:t>2 Days after-order delivery – 10 days return allowance.</a:t>
          </a:r>
          <a:r>
            <a:rPr lang="en-US" dirty="0" smtClean="0"/>
            <a:t> We’ll call  you if we’ll be late.</a:t>
          </a:r>
          <a:endParaRPr lang="en-US" dirty="0"/>
        </a:p>
      </dgm:t>
    </dgm:pt>
    <dgm:pt modelId="{915B38E1-6C34-4B01-BF60-239CE4A0B78C}" type="parTrans" cxnId="{64931AB8-5C60-44A7-BA3C-CEF651B4724E}">
      <dgm:prSet/>
      <dgm:spPr/>
      <dgm:t>
        <a:bodyPr/>
        <a:lstStyle/>
        <a:p>
          <a:endParaRPr lang="en-US"/>
        </a:p>
      </dgm:t>
    </dgm:pt>
    <dgm:pt modelId="{B28A6BD5-9240-4B3C-9A09-C539BCBBE26C}" type="sibTrans" cxnId="{64931AB8-5C60-44A7-BA3C-CEF651B4724E}">
      <dgm:prSet/>
      <dgm:spPr/>
      <dgm:t>
        <a:bodyPr/>
        <a:lstStyle/>
        <a:p>
          <a:endParaRPr lang="en-US"/>
        </a:p>
      </dgm:t>
    </dgm:pt>
    <dgm:pt modelId="{CEE3048B-25F8-44D9-A5A7-14F06FB6DAA3}" type="pres">
      <dgm:prSet presAssocID="{3C69AF84-8939-4AC8-A4E1-F315577DAED2}" presName="linear" presStyleCnt="0">
        <dgm:presLayoutVars>
          <dgm:dir/>
          <dgm:animLvl val="lvl"/>
          <dgm:resizeHandles val="exact"/>
        </dgm:presLayoutVars>
      </dgm:prSet>
      <dgm:spPr/>
      <dgm:t>
        <a:bodyPr/>
        <a:lstStyle/>
        <a:p>
          <a:endParaRPr lang="en-US"/>
        </a:p>
      </dgm:t>
    </dgm:pt>
    <dgm:pt modelId="{97EB5103-07CE-4B5B-93B6-AF9856675F7C}" type="pres">
      <dgm:prSet presAssocID="{CBF83464-D089-416F-90C8-6BAA02B0BA8B}" presName="parentLin" presStyleCnt="0"/>
      <dgm:spPr/>
    </dgm:pt>
    <dgm:pt modelId="{45D052F9-5B1C-4F18-94DF-587365C716C4}" type="pres">
      <dgm:prSet presAssocID="{CBF83464-D089-416F-90C8-6BAA02B0BA8B}" presName="parentLeftMargin" presStyleLbl="node1" presStyleIdx="0" presStyleCnt="3"/>
      <dgm:spPr/>
      <dgm:t>
        <a:bodyPr/>
        <a:lstStyle/>
        <a:p>
          <a:endParaRPr lang="en-US"/>
        </a:p>
      </dgm:t>
    </dgm:pt>
    <dgm:pt modelId="{D26226E5-72F9-4A52-AF4A-BD75FA4B7377}" type="pres">
      <dgm:prSet presAssocID="{CBF83464-D089-416F-90C8-6BAA02B0BA8B}" presName="parentText" presStyleLbl="node1" presStyleIdx="0" presStyleCnt="3">
        <dgm:presLayoutVars>
          <dgm:chMax val="0"/>
          <dgm:bulletEnabled val="1"/>
        </dgm:presLayoutVars>
      </dgm:prSet>
      <dgm:spPr/>
      <dgm:t>
        <a:bodyPr/>
        <a:lstStyle/>
        <a:p>
          <a:endParaRPr lang="en-US"/>
        </a:p>
      </dgm:t>
    </dgm:pt>
    <dgm:pt modelId="{CE70830C-8222-4B42-996F-04EAF6FF9484}" type="pres">
      <dgm:prSet presAssocID="{CBF83464-D089-416F-90C8-6BAA02B0BA8B}" presName="negativeSpace" presStyleCnt="0"/>
      <dgm:spPr/>
    </dgm:pt>
    <dgm:pt modelId="{5A24EC98-9F1E-42CE-8623-3FFDAFB1B1D8}" type="pres">
      <dgm:prSet presAssocID="{CBF83464-D089-416F-90C8-6BAA02B0BA8B}" presName="childText" presStyleLbl="conFgAcc1" presStyleIdx="0" presStyleCnt="3">
        <dgm:presLayoutVars>
          <dgm:bulletEnabled val="1"/>
        </dgm:presLayoutVars>
      </dgm:prSet>
      <dgm:spPr/>
      <dgm:t>
        <a:bodyPr/>
        <a:lstStyle/>
        <a:p>
          <a:endParaRPr lang="en-US"/>
        </a:p>
      </dgm:t>
    </dgm:pt>
    <dgm:pt modelId="{C50EDACF-934D-4E92-B81E-496A1D72A5DD}" type="pres">
      <dgm:prSet presAssocID="{28A21A19-E5D5-42E4-96A9-7E6B45BFEEBB}" presName="spaceBetweenRectangles" presStyleCnt="0"/>
      <dgm:spPr/>
    </dgm:pt>
    <dgm:pt modelId="{5BABB3D4-5163-4FCF-8EB5-627D3AF1D524}" type="pres">
      <dgm:prSet presAssocID="{60B789EB-26D7-49ED-9208-8DC0DBC31047}" presName="parentLin" presStyleCnt="0"/>
      <dgm:spPr/>
    </dgm:pt>
    <dgm:pt modelId="{32D202FE-3736-47E6-9BF8-A31074906C65}" type="pres">
      <dgm:prSet presAssocID="{60B789EB-26D7-49ED-9208-8DC0DBC31047}" presName="parentLeftMargin" presStyleLbl="node1" presStyleIdx="0" presStyleCnt="3"/>
      <dgm:spPr/>
      <dgm:t>
        <a:bodyPr/>
        <a:lstStyle/>
        <a:p>
          <a:endParaRPr lang="en-US"/>
        </a:p>
      </dgm:t>
    </dgm:pt>
    <dgm:pt modelId="{632EFA21-B66E-4538-BD0E-04496A0DB949}" type="pres">
      <dgm:prSet presAssocID="{60B789EB-26D7-49ED-9208-8DC0DBC31047}" presName="parentText" presStyleLbl="node1" presStyleIdx="1" presStyleCnt="3">
        <dgm:presLayoutVars>
          <dgm:chMax val="0"/>
          <dgm:bulletEnabled val="1"/>
        </dgm:presLayoutVars>
      </dgm:prSet>
      <dgm:spPr/>
      <dgm:t>
        <a:bodyPr/>
        <a:lstStyle/>
        <a:p>
          <a:endParaRPr lang="en-US"/>
        </a:p>
      </dgm:t>
    </dgm:pt>
    <dgm:pt modelId="{4E090A71-BD67-414D-958F-13A7191C2DD4}" type="pres">
      <dgm:prSet presAssocID="{60B789EB-26D7-49ED-9208-8DC0DBC31047}" presName="negativeSpace" presStyleCnt="0"/>
      <dgm:spPr/>
    </dgm:pt>
    <dgm:pt modelId="{2261923F-3B80-474C-8F10-1D435F509BF7}" type="pres">
      <dgm:prSet presAssocID="{60B789EB-26D7-49ED-9208-8DC0DBC31047}" presName="childText" presStyleLbl="conFgAcc1" presStyleIdx="1" presStyleCnt="3">
        <dgm:presLayoutVars>
          <dgm:bulletEnabled val="1"/>
        </dgm:presLayoutVars>
      </dgm:prSet>
      <dgm:spPr/>
      <dgm:t>
        <a:bodyPr/>
        <a:lstStyle/>
        <a:p>
          <a:endParaRPr lang="en-US"/>
        </a:p>
      </dgm:t>
    </dgm:pt>
    <dgm:pt modelId="{42D82DED-BF63-4190-8B59-30FCCC5125DF}" type="pres">
      <dgm:prSet presAssocID="{550F9DAC-1C9F-4287-A640-2F77A5973481}" presName="spaceBetweenRectangles" presStyleCnt="0"/>
      <dgm:spPr/>
    </dgm:pt>
    <dgm:pt modelId="{F70ADC3E-11E1-4292-8B2E-4C1204FD4559}" type="pres">
      <dgm:prSet presAssocID="{D42A9D00-A0D8-4072-9651-B9DA431151B7}" presName="parentLin" presStyleCnt="0"/>
      <dgm:spPr/>
    </dgm:pt>
    <dgm:pt modelId="{59DCA1B6-4293-4BB7-8594-82483D40282D}" type="pres">
      <dgm:prSet presAssocID="{D42A9D00-A0D8-4072-9651-B9DA431151B7}" presName="parentLeftMargin" presStyleLbl="node1" presStyleIdx="1" presStyleCnt="3"/>
      <dgm:spPr/>
      <dgm:t>
        <a:bodyPr/>
        <a:lstStyle/>
        <a:p>
          <a:endParaRPr lang="en-US"/>
        </a:p>
      </dgm:t>
    </dgm:pt>
    <dgm:pt modelId="{41814E02-0813-44D5-BE8C-BCFC4AE09374}" type="pres">
      <dgm:prSet presAssocID="{D42A9D00-A0D8-4072-9651-B9DA431151B7}" presName="parentText" presStyleLbl="node1" presStyleIdx="2" presStyleCnt="3">
        <dgm:presLayoutVars>
          <dgm:chMax val="0"/>
          <dgm:bulletEnabled val="1"/>
        </dgm:presLayoutVars>
      </dgm:prSet>
      <dgm:spPr/>
      <dgm:t>
        <a:bodyPr/>
        <a:lstStyle/>
        <a:p>
          <a:endParaRPr lang="en-US"/>
        </a:p>
      </dgm:t>
    </dgm:pt>
    <dgm:pt modelId="{D493D94D-089F-4F2B-A10B-38AFB596A60A}" type="pres">
      <dgm:prSet presAssocID="{D42A9D00-A0D8-4072-9651-B9DA431151B7}" presName="negativeSpace" presStyleCnt="0"/>
      <dgm:spPr/>
    </dgm:pt>
    <dgm:pt modelId="{430EC986-4734-4A47-A912-33EC763D1362}" type="pres">
      <dgm:prSet presAssocID="{D42A9D00-A0D8-4072-9651-B9DA431151B7}" presName="childText" presStyleLbl="conFgAcc1" presStyleIdx="2" presStyleCnt="3">
        <dgm:presLayoutVars>
          <dgm:bulletEnabled val="1"/>
        </dgm:presLayoutVars>
      </dgm:prSet>
      <dgm:spPr/>
      <dgm:t>
        <a:bodyPr/>
        <a:lstStyle/>
        <a:p>
          <a:endParaRPr lang="en-US"/>
        </a:p>
      </dgm:t>
    </dgm:pt>
  </dgm:ptLst>
  <dgm:cxnLst>
    <dgm:cxn modelId="{72CB6353-D2AF-410A-B3DC-27FFFB9997BB}" srcId="{3C69AF84-8939-4AC8-A4E1-F315577DAED2}" destId="{60B789EB-26D7-49ED-9208-8DC0DBC31047}" srcOrd="1" destOrd="0" parTransId="{F5DFDA7F-BA64-4CBD-A387-CF7EF19A7C6C}" sibTransId="{550F9DAC-1C9F-4287-A640-2F77A5973481}"/>
    <dgm:cxn modelId="{14420ADB-8926-4232-9889-6FD015F540B9}" srcId="{3C69AF84-8939-4AC8-A4E1-F315577DAED2}" destId="{D42A9D00-A0D8-4072-9651-B9DA431151B7}" srcOrd="2" destOrd="0" parTransId="{53554FD3-F3CF-4F53-91AF-B84F3BADCC0D}" sibTransId="{C4B2757B-2AEF-4DB1-B623-341D7A5F7460}"/>
    <dgm:cxn modelId="{64931AB8-5C60-44A7-BA3C-CEF651B4724E}" srcId="{D42A9D00-A0D8-4072-9651-B9DA431151B7}" destId="{9D4D5C86-CE79-48B6-B423-AA328E0D3CD1}" srcOrd="0" destOrd="0" parTransId="{915B38E1-6C34-4B01-BF60-239CE4A0B78C}" sibTransId="{B28A6BD5-9240-4B3C-9A09-C539BCBBE26C}"/>
    <dgm:cxn modelId="{508E82FD-C418-47BA-879A-16377446A54D}" type="presOf" srcId="{3FF9E0C7-C3F7-4030-9D49-EA720893F530}" destId="{5A24EC98-9F1E-42CE-8623-3FFDAFB1B1D8}" srcOrd="0" destOrd="0" presId="urn:microsoft.com/office/officeart/2005/8/layout/list1"/>
    <dgm:cxn modelId="{F3844208-C238-47B5-AC48-01631534361F}" type="presOf" srcId="{60B789EB-26D7-49ED-9208-8DC0DBC31047}" destId="{32D202FE-3736-47E6-9BF8-A31074906C65}" srcOrd="0" destOrd="0" presId="urn:microsoft.com/office/officeart/2005/8/layout/list1"/>
    <dgm:cxn modelId="{A66FD095-A370-4959-8369-C0A998DEA4CA}" type="presOf" srcId="{9D4D5C86-CE79-48B6-B423-AA328E0D3CD1}" destId="{430EC986-4734-4A47-A912-33EC763D1362}" srcOrd="0" destOrd="0" presId="urn:microsoft.com/office/officeart/2005/8/layout/list1"/>
    <dgm:cxn modelId="{95B80D6B-0B8F-4930-A8C8-795F0CCEC584}" srcId="{60B789EB-26D7-49ED-9208-8DC0DBC31047}" destId="{F83B1704-65F6-4F8E-82B0-0DF6D1908FD4}" srcOrd="0" destOrd="0" parTransId="{55F6C091-3FA4-4F6D-AC8E-3C36C83BD985}" sibTransId="{9C9945AC-7478-40D2-9BD1-A2A759CFD6DD}"/>
    <dgm:cxn modelId="{0A7A14CD-F1C5-4643-A14F-A8B811CD9610}" srcId="{3C69AF84-8939-4AC8-A4E1-F315577DAED2}" destId="{CBF83464-D089-416F-90C8-6BAA02B0BA8B}" srcOrd="0" destOrd="0" parTransId="{CA793200-6B13-4B74-823D-E8A4F5E6DE1F}" sibTransId="{28A21A19-E5D5-42E4-96A9-7E6B45BFEEBB}"/>
    <dgm:cxn modelId="{84F0CE0A-868B-4D3D-B4EB-D0AB50374AA8}" type="presOf" srcId="{D42A9D00-A0D8-4072-9651-B9DA431151B7}" destId="{41814E02-0813-44D5-BE8C-BCFC4AE09374}" srcOrd="1" destOrd="0" presId="urn:microsoft.com/office/officeart/2005/8/layout/list1"/>
    <dgm:cxn modelId="{CE5FBECE-A480-4261-BD45-DDF69CC4A18A}" type="presOf" srcId="{3C69AF84-8939-4AC8-A4E1-F315577DAED2}" destId="{CEE3048B-25F8-44D9-A5A7-14F06FB6DAA3}" srcOrd="0" destOrd="0" presId="urn:microsoft.com/office/officeart/2005/8/layout/list1"/>
    <dgm:cxn modelId="{2A8FD8B0-1BD9-4892-9090-FB576737A69F}" type="presOf" srcId="{CBF83464-D089-416F-90C8-6BAA02B0BA8B}" destId="{45D052F9-5B1C-4F18-94DF-587365C716C4}" srcOrd="0" destOrd="0" presId="urn:microsoft.com/office/officeart/2005/8/layout/list1"/>
    <dgm:cxn modelId="{2D969831-5A77-4F81-AD7B-AC315C0F9C10}" type="presOf" srcId="{60B789EB-26D7-49ED-9208-8DC0DBC31047}" destId="{632EFA21-B66E-4538-BD0E-04496A0DB949}" srcOrd="1" destOrd="0" presId="urn:microsoft.com/office/officeart/2005/8/layout/list1"/>
    <dgm:cxn modelId="{6FC9CE61-1EF6-495C-8935-21E5A5FF5F70}" type="presOf" srcId="{F83B1704-65F6-4F8E-82B0-0DF6D1908FD4}" destId="{2261923F-3B80-474C-8F10-1D435F509BF7}" srcOrd="0" destOrd="0" presId="urn:microsoft.com/office/officeart/2005/8/layout/list1"/>
    <dgm:cxn modelId="{A7276F12-C5F1-4411-84E3-EFBF5745BA46}" type="presOf" srcId="{CBF83464-D089-416F-90C8-6BAA02B0BA8B}" destId="{D26226E5-72F9-4A52-AF4A-BD75FA4B7377}" srcOrd="1" destOrd="0" presId="urn:microsoft.com/office/officeart/2005/8/layout/list1"/>
    <dgm:cxn modelId="{3B47F13C-824A-418D-8F75-EF5A04ECDC35}" srcId="{CBF83464-D089-416F-90C8-6BAA02B0BA8B}" destId="{3FF9E0C7-C3F7-4030-9D49-EA720893F530}" srcOrd="0" destOrd="0" parTransId="{1A3BEECD-364C-41B9-96C2-4A1291A5C3BE}" sibTransId="{FE1FF18A-8E5A-4BA4-AE91-147FF78F812A}"/>
    <dgm:cxn modelId="{E1070437-E742-4F78-97B7-A42A878E1EF9}" type="presOf" srcId="{D42A9D00-A0D8-4072-9651-B9DA431151B7}" destId="{59DCA1B6-4293-4BB7-8594-82483D40282D}" srcOrd="0" destOrd="0" presId="urn:microsoft.com/office/officeart/2005/8/layout/list1"/>
    <dgm:cxn modelId="{74135358-A571-4938-A881-3EB3D3F701D4}" type="presParOf" srcId="{CEE3048B-25F8-44D9-A5A7-14F06FB6DAA3}" destId="{97EB5103-07CE-4B5B-93B6-AF9856675F7C}" srcOrd="0" destOrd="0" presId="urn:microsoft.com/office/officeart/2005/8/layout/list1"/>
    <dgm:cxn modelId="{BC5B5F41-E9FD-49F8-A8B2-0BB2899BF1F3}" type="presParOf" srcId="{97EB5103-07CE-4B5B-93B6-AF9856675F7C}" destId="{45D052F9-5B1C-4F18-94DF-587365C716C4}" srcOrd="0" destOrd="0" presId="urn:microsoft.com/office/officeart/2005/8/layout/list1"/>
    <dgm:cxn modelId="{B19970BC-579E-424C-A801-E079B5545B10}" type="presParOf" srcId="{97EB5103-07CE-4B5B-93B6-AF9856675F7C}" destId="{D26226E5-72F9-4A52-AF4A-BD75FA4B7377}" srcOrd="1" destOrd="0" presId="urn:microsoft.com/office/officeart/2005/8/layout/list1"/>
    <dgm:cxn modelId="{BD9D4A65-6306-4C87-BF61-D43617B1BF92}" type="presParOf" srcId="{CEE3048B-25F8-44D9-A5A7-14F06FB6DAA3}" destId="{CE70830C-8222-4B42-996F-04EAF6FF9484}" srcOrd="1" destOrd="0" presId="urn:microsoft.com/office/officeart/2005/8/layout/list1"/>
    <dgm:cxn modelId="{36EB7761-7C38-471C-926A-7E80EAE210D4}" type="presParOf" srcId="{CEE3048B-25F8-44D9-A5A7-14F06FB6DAA3}" destId="{5A24EC98-9F1E-42CE-8623-3FFDAFB1B1D8}" srcOrd="2" destOrd="0" presId="urn:microsoft.com/office/officeart/2005/8/layout/list1"/>
    <dgm:cxn modelId="{016BB275-A07F-42BF-975C-EA3EE1B2A208}" type="presParOf" srcId="{CEE3048B-25F8-44D9-A5A7-14F06FB6DAA3}" destId="{C50EDACF-934D-4E92-B81E-496A1D72A5DD}" srcOrd="3" destOrd="0" presId="urn:microsoft.com/office/officeart/2005/8/layout/list1"/>
    <dgm:cxn modelId="{83309EB6-0699-46EE-8869-1EFE5AC44257}" type="presParOf" srcId="{CEE3048B-25F8-44D9-A5A7-14F06FB6DAA3}" destId="{5BABB3D4-5163-4FCF-8EB5-627D3AF1D524}" srcOrd="4" destOrd="0" presId="urn:microsoft.com/office/officeart/2005/8/layout/list1"/>
    <dgm:cxn modelId="{9C9E4F83-80EE-4D9F-A41B-479F7D693CC1}" type="presParOf" srcId="{5BABB3D4-5163-4FCF-8EB5-627D3AF1D524}" destId="{32D202FE-3736-47E6-9BF8-A31074906C65}" srcOrd="0" destOrd="0" presId="urn:microsoft.com/office/officeart/2005/8/layout/list1"/>
    <dgm:cxn modelId="{9430E2E6-7550-472A-A5A4-1F649F25CE28}" type="presParOf" srcId="{5BABB3D4-5163-4FCF-8EB5-627D3AF1D524}" destId="{632EFA21-B66E-4538-BD0E-04496A0DB949}" srcOrd="1" destOrd="0" presId="urn:microsoft.com/office/officeart/2005/8/layout/list1"/>
    <dgm:cxn modelId="{F514C778-DA8D-44E9-913F-7ECE8D4A427C}" type="presParOf" srcId="{CEE3048B-25F8-44D9-A5A7-14F06FB6DAA3}" destId="{4E090A71-BD67-414D-958F-13A7191C2DD4}" srcOrd="5" destOrd="0" presId="urn:microsoft.com/office/officeart/2005/8/layout/list1"/>
    <dgm:cxn modelId="{BB89E607-AC49-4514-8821-3E9644B09925}" type="presParOf" srcId="{CEE3048B-25F8-44D9-A5A7-14F06FB6DAA3}" destId="{2261923F-3B80-474C-8F10-1D435F509BF7}" srcOrd="6" destOrd="0" presId="urn:microsoft.com/office/officeart/2005/8/layout/list1"/>
    <dgm:cxn modelId="{23200F07-78BC-4D2B-BD53-9701A8A3D878}" type="presParOf" srcId="{CEE3048B-25F8-44D9-A5A7-14F06FB6DAA3}" destId="{42D82DED-BF63-4190-8B59-30FCCC5125DF}" srcOrd="7" destOrd="0" presId="urn:microsoft.com/office/officeart/2005/8/layout/list1"/>
    <dgm:cxn modelId="{215968D1-8A30-4FE1-9083-EE4305F4C88F}" type="presParOf" srcId="{CEE3048B-25F8-44D9-A5A7-14F06FB6DAA3}" destId="{F70ADC3E-11E1-4292-8B2E-4C1204FD4559}" srcOrd="8" destOrd="0" presId="urn:microsoft.com/office/officeart/2005/8/layout/list1"/>
    <dgm:cxn modelId="{27B4DF3E-F7CD-4A76-BD00-A20C1FC3F893}" type="presParOf" srcId="{F70ADC3E-11E1-4292-8B2E-4C1204FD4559}" destId="{59DCA1B6-4293-4BB7-8594-82483D40282D}" srcOrd="0" destOrd="0" presId="urn:microsoft.com/office/officeart/2005/8/layout/list1"/>
    <dgm:cxn modelId="{90797C6F-3B48-44F5-B96C-DD1703E72C45}" type="presParOf" srcId="{F70ADC3E-11E1-4292-8B2E-4C1204FD4559}" destId="{41814E02-0813-44D5-BE8C-BCFC4AE09374}" srcOrd="1" destOrd="0" presId="urn:microsoft.com/office/officeart/2005/8/layout/list1"/>
    <dgm:cxn modelId="{4B41473D-3852-4D3B-A81C-901A3D8389B1}" type="presParOf" srcId="{CEE3048B-25F8-44D9-A5A7-14F06FB6DAA3}" destId="{D493D94D-089F-4F2B-A10B-38AFB596A60A}" srcOrd="9" destOrd="0" presId="urn:microsoft.com/office/officeart/2005/8/layout/list1"/>
    <dgm:cxn modelId="{1DFC480B-449C-4E13-AC8E-C63258334CFD}" type="presParOf" srcId="{CEE3048B-25F8-44D9-A5A7-14F06FB6DAA3}" destId="{430EC986-4734-4A47-A912-33EC763D136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F2F582-87B8-4C86-8E8D-D56A4C6D9DEC}"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46F2EF6C-41AB-4247-BDEE-092078891DB5}">
      <dgm:prSet phldrT="[Text]"/>
      <dgm:spPr/>
      <dgm:t>
        <a:bodyPr/>
        <a:lstStyle/>
        <a:p>
          <a:r>
            <a:rPr lang="en-US" dirty="0" smtClean="0"/>
            <a:t>BI WIRE</a:t>
          </a:r>
          <a:endParaRPr lang="en-US" dirty="0"/>
        </a:p>
      </dgm:t>
    </dgm:pt>
    <dgm:pt modelId="{D7457D40-1F17-4D81-A9F1-E9B891732B07}" type="parTrans" cxnId="{FD1973AB-8A07-4808-8A6C-E6DEE886422D}">
      <dgm:prSet/>
      <dgm:spPr/>
      <dgm:t>
        <a:bodyPr/>
        <a:lstStyle/>
        <a:p>
          <a:endParaRPr lang="en-US"/>
        </a:p>
      </dgm:t>
    </dgm:pt>
    <dgm:pt modelId="{F55A996B-5DAF-442F-850B-492528575364}" type="sibTrans" cxnId="{FD1973AB-8A07-4808-8A6C-E6DEE886422D}">
      <dgm:prSet/>
      <dgm:spPr/>
      <dgm:t>
        <a:bodyPr/>
        <a:lstStyle/>
        <a:p>
          <a:endParaRPr lang="en-US"/>
        </a:p>
      </dgm:t>
    </dgm:pt>
    <dgm:pt modelId="{6396B856-5DD9-4AEF-B9FB-CFE2F4501977}">
      <dgm:prSet phldrT="[Text]" custT="1"/>
      <dgm:spPr/>
      <dgm:t>
        <a:bodyPr/>
        <a:lstStyle/>
        <a:p>
          <a:r>
            <a:rPr lang="en-US" sz="1200" dirty="0" smtClean="0">
              <a:solidFill>
                <a:srgbClr val="FF0000"/>
              </a:solidFill>
            </a:rPr>
            <a:t>What It Has/ Features:</a:t>
          </a:r>
          <a:r>
            <a:rPr lang="en-US" sz="1200" dirty="0" smtClean="0"/>
            <a:t> Authentic Draw.</a:t>
          </a:r>
          <a:endParaRPr lang="en-US" sz="1200" dirty="0"/>
        </a:p>
      </dgm:t>
    </dgm:pt>
    <dgm:pt modelId="{03A4EF93-9CFA-48A9-AEE7-60A3D33E553E}" type="parTrans" cxnId="{C7D00AB2-A4CA-4863-B93B-FE008537926D}">
      <dgm:prSet/>
      <dgm:spPr/>
      <dgm:t>
        <a:bodyPr/>
        <a:lstStyle/>
        <a:p>
          <a:endParaRPr lang="en-US"/>
        </a:p>
      </dgm:t>
    </dgm:pt>
    <dgm:pt modelId="{A1689E74-D44E-460E-B810-C57E038BE38B}" type="sibTrans" cxnId="{C7D00AB2-A4CA-4863-B93B-FE008537926D}">
      <dgm:prSet/>
      <dgm:spPr/>
      <dgm:t>
        <a:bodyPr/>
        <a:lstStyle/>
        <a:p>
          <a:endParaRPr lang="en-US"/>
        </a:p>
      </dgm:t>
    </dgm:pt>
    <dgm:pt modelId="{02334294-8FE0-4FC6-98BC-2B5902FD792F}">
      <dgm:prSet phldrT="[Text]"/>
      <dgm:spPr/>
      <dgm:t>
        <a:bodyPr/>
        <a:lstStyle/>
        <a:p>
          <a:r>
            <a:rPr lang="en-US" dirty="0" smtClean="0"/>
            <a:t>NAILS</a:t>
          </a:r>
          <a:endParaRPr lang="en-US" dirty="0"/>
        </a:p>
      </dgm:t>
    </dgm:pt>
    <dgm:pt modelId="{E6ACA4F7-5F71-492B-A27D-0ABD1D1C9170}" type="parTrans" cxnId="{29274B4D-0D3C-408D-BA63-114FABA6C2FA}">
      <dgm:prSet/>
      <dgm:spPr/>
      <dgm:t>
        <a:bodyPr/>
        <a:lstStyle/>
        <a:p>
          <a:endParaRPr lang="en-US"/>
        </a:p>
      </dgm:t>
    </dgm:pt>
    <dgm:pt modelId="{9CC75D58-1909-4C33-879F-95DF3E92CDE4}" type="sibTrans" cxnId="{29274B4D-0D3C-408D-BA63-114FABA6C2FA}">
      <dgm:prSet/>
      <dgm:spPr/>
      <dgm:t>
        <a:bodyPr/>
        <a:lstStyle/>
        <a:p>
          <a:endParaRPr lang="en-US"/>
        </a:p>
      </dgm:t>
    </dgm:pt>
    <dgm:pt modelId="{F923D031-8D3C-457A-8460-F146D84B6264}">
      <dgm:prSet phldrT="[Text]" custT="1"/>
      <dgm:spPr/>
      <dgm:t>
        <a:bodyPr/>
        <a:lstStyle/>
        <a:p>
          <a:r>
            <a:rPr lang="en-US" sz="1200" dirty="0" smtClean="0">
              <a:solidFill>
                <a:srgbClr val="FF0000"/>
              </a:solidFill>
            </a:rPr>
            <a:t>What It Has/ Features:</a:t>
          </a:r>
          <a:r>
            <a:rPr lang="en-US" sz="1200" dirty="0" smtClean="0"/>
            <a:t> Export-Quality.</a:t>
          </a:r>
          <a:endParaRPr lang="en-US" sz="1200" dirty="0"/>
        </a:p>
      </dgm:t>
    </dgm:pt>
    <dgm:pt modelId="{33B49DA5-1271-4FB9-A07C-DD00D80BF7D1}" type="parTrans" cxnId="{7D7229CD-C2D2-4A26-A732-4CE71D51F658}">
      <dgm:prSet/>
      <dgm:spPr/>
      <dgm:t>
        <a:bodyPr/>
        <a:lstStyle/>
        <a:p>
          <a:endParaRPr lang="en-US"/>
        </a:p>
      </dgm:t>
    </dgm:pt>
    <dgm:pt modelId="{2E5154D6-46F7-46D8-8D89-7DAFDB07C21E}" type="sibTrans" cxnId="{7D7229CD-C2D2-4A26-A732-4CE71D51F658}">
      <dgm:prSet/>
      <dgm:spPr/>
      <dgm:t>
        <a:bodyPr/>
        <a:lstStyle/>
        <a:p>
          <a:endParaRPr lang="en-US"/>
        </a:p>
      </dgm:t>
    </dgm:pt>
    <dgm:pt modelId="{5C5CF22B-C533-41F9-B837-14A7F34DBA3F}">
      <dgm:prSet phldrT="[Text]" custT="1"/>
      <dgm:spPr/>
      <dgm:t>
        <a:bodyPr/>
        <a:lstStyle/>
        <a:p>
          <a:r>
            <a:rPr lang="en-US" sz="1200" dirty="0" smtClean="0"/>
            <a:t>Used for: Concrete Pipes. Kitchenware. Furniture Export.</a:t>
          </a:r>
          <a:endParaRPr lang="en-US" sz="1200" dirty="0"/>
        </a:p>
      </dgm:t>
    </dgm:pt>
    <dgm:pt modelId="{D4435AD7-63B5-4A59-ACBA-2DC802E5AD3D}" type="parTrans" cxnId="{5C73DBD2-5509-4266-8E24-7E4BA3E66F95}">
      <dgm:prSet/>
      <dgm:spPr/>
      <dgm:t>
        <a:bodyPr/>
        <a:lstStyle/>
        <a:p>
          <a:endParaRPr lang="en-US"/>
        </a:p>
      </dgm:t>
    </dgm:pt>
    <dgm:pt modelId="{6F73DF12-2A09-4448-9B1C-827A34DDC299}" type="sibTrans" cxnId="{5C73DBD2-5509-4266-8E24-7E4BA3E66F95}">
      <dgm:prSet/>
      <dgm:spPr/>
      <dgm:t>
        <a:bodyPr/>
        <a:lstStyle/>
        <a:p>
          <a:endParaRPr lang="en-US"/>
        </a:p>
      </dgm:t>
    </dgm:pt>
    <dgm:pt modelId="{53573E14-E6AE-4E80-8EA1-4DB56E1CA8EC}">
      <dgm:prSet phldrT="[Text]" custT="1"/>
      <dgm:spPr/>
      <dgm:t>
        <a:bodyPr/>
        <a:lstStyle/>
        <a:p>
          <a:r>
            <a:rPr lang="en-US" sz="1200" dirty="0" smtClean="0"/>
            <a:t>Used for: Rough Construction. Smooth Housing.</a:t>
          </a:r>
          <a:endParaRPr lang="en-US" sz="1200" dirty="0"/>
        </a:p>
      </dgm:t>
    </dgm:pt>
    <dgm:pt modelId="{6E958B3B-97E5-480D-BB4C-CC1468ADBD8F}" type="parTrans" cxnId="{24CDE2E9-5240-4756-A0D6-6CCBE7585BD5}">
      <dgm:prSet/>
      <dgm:spPr/>
      <dgm:t>
        <a:bodyPr/>
        <a:lstStyle/>
        <a:p>
          <a:endParaRPr lang="en-US"/>
        </a:p>
      </dgm:t>
    </dgm:pt>
    <dgm:pt modelId="{9D40334A-6612-4E4E-8390-4410432E04BA}" type="sibTrans" cxnId="{24CDE2E9-5240-4756-A0D6-6CCBE7585BD5}">
      <dgm:prSet/>
      <dgm:spPr/>
      <dgm:t>
        <a:bodyPr/>
        <a:lstStyle/>
        <a:p>
          <a:endParaRPr lang="en-US"/>
        </a:p>
      </dgm:t>
    </dgm:pt>
    <dgm:pt modelId="{0CE965C8-F1F4-4D73-A5F8-B196E1581C27}">
      <dgm:prSet phldrT="[Text]" custT="1"/>
      <dgm:spPr/>
      <dgm:t>
        <a:bodyPr/>
        <a:lstStyle/>
        <a:p>
          <a:r>
            <a:rPr lang="en-US" sz="1200" dirty="0" smtClean="0"/>
            <a:t>Choice: Common Nail. Finishing Nail.</a:t>
          </a:r>
          <a:endParaRPr lang="en-US" sz="1200" dirty="0"/>
        </a:p>
      </dgm:t>
    </dgm:pt>
    <dgm:pt modelId="{372D5A6A-8934-4E19-859F-7B2DADB9E058}" type="parTrans" cxnId="{1769E3E5-F131-44D0-9DA2-34E5BC2DAC01}">
      <dgm:prSet/>
      <dgm:spPr/>
      <dgm:t>
        <a:bodyPr/>
        <a:lstStyle/>
        <a:p>
          <a:endParaRPr lang="en-US"/>
        </a:p>
      </dgm:t>
    </dgm:pt>
    <dgm:pt modelId="{72D14BA5-7DE4-4DBA-BD8D-0559A05631EA}" type="sibTrans" cxnId="{1769E3E5-F131-44D0-9DA2-34E5BC2DAC01}">
      <dgm:prSet/>
      <dgm:spPr/>
      <dgm:t>
        <a:bodyPr/>
        <a:lstStyle/>
        <a:p>
          <a:endParaRPr lang="en-US"/>
        </a:p>
      </dgm:t>
    </dgm:pt>
    <dgm:pt modelId="{B5DDB403-A0E4-41B8-89BF-AB46AB2CE8A5}">
      <dgm:prSet phldrT="[Text]" custT="1"/>
      <dgm:spPr/>
      <dgm:t>
        <a:bodyPr/>
        <a:lstStyle/>
        <a:p>
          <a:r>
            <a:rPr lang="en-US" sz="4800" dirty="0" smtClean="0"/>
            <a:t>GI WIRE </a:t>
          </a:r>
          <a:endParaRPr lang="en-US" sz="4800" dirty="0"/>
        </a:p>
      </dgm:t>
    </dgm:pt>
    <dgm:pt modelId="{BA8B1DA7-E3EA-4F29-BB0E-ABFD2F615570}" type="parTrans" cxnId="{20276965-C789-49B8-8A6A-36FAD61DECC6}">
      <dgm:prSet/>
      <dgm:spPr/>
      <dgm:t>
        <a:bodyPr/>
        <a:lstStyle/>
        <a:p>
          <a:endParaRPr lang="en-US"/>
        </a:p>
      </dgm:t>
    </dgm:pt>
    <dgm:pt modelId="{0F5A474A-6052-45D2-B2C2-9E6C15A5B601}" type="sibTrans" cxnId="{20276965-C789-49B8-8A6A-36FAD61DECC6}">
      <dgm:prSet/>
      <dgm:spPr/>
      <dgm:t>
        <a:bodyPr/>
        <a:lstStyle/>
        <a:p>
          <a:endParaRPr lang="en-US"/>
        </a:p>
      </dgm:t>
    </dgm:pt>
    <dgm:pt modelId="{206B7A04-A1AE-4D7E-B559-38B2E218A12B}">
      <dgm:prSet phldrT="[Text]" custT="1"/>
      <dgm:spPr/>
      <dgm:t>
        <a:bodyPr/>
        <a:lstStyle/>
        <a:p>
          <a:r>
            <a:rPr lang="en-US" sz="1200" dirty="0" smtClean="0">
              <a:solidFill>
                <a:srgbClr val="FF0000"/>
              </a:solidFill>
            </a:rPr>
            <a:t>What It Has/ Features:</a:t>
          </a:r>
          <a:r>
            <a:rPr lang="en-US" sz="1200" dirty="0" smtClean="0"/>
            <a:t> Rust Protect Easy Bend.</a:t>
          </a:r>
          <a:endParaRPr lang="en-US" sz="1200" dirty="0"/>
        </a:p>
      </dgm:t>
    </dgm:pt>
    <dgm:pt modelId="{920DBC4C-72BF-4AD5-BAEE-D1B20FD1B7D9}" type="parTrans" cxnId="{ADC23419-F629-4535-871F-EC38BF31F765}">
      <dgm:prSet/>
      <dgm:spPr/>
      <dgm:t>
        <a:bodyPr/>
        <a:lstStyle/>
        <a:p>
          <a:endParaRPr lang="en-US"/>
        </a:p>
      </dgm:t>
    </dgm:pt>
    <dgm:pt modelId="{215BE915-695C-4C4B-A575-2B08275BF805}" type="sibTrans" cxnId="{ADC23419-F629-4535-871F-EC38BF31F765}">
      <dgm:prSet/>
      <dgm:spPr/>
      <dgm:t>
        <a:bodyPr/>
        <a:lstStyle/>
        <a:p>
          <a:endParaRPr lang="en-US"/>
        </a:p>
      </dgm:t>
    </dgm:pt>
    <dgm:pt modelId="{B69C6E93-A32D-4700-80DF-3D5B6ABE13B5}">
      <dgm:prSet phldrT="[Text]" custT="1"/>
      <dgm:spPr/>
      <dgm:t>
        <a:bodyPr/>
        <a:lstStyle/>
        <a:p>
          <a:r>
            <a:rPr lang="en-US" sz="1200" dirty="0" smtClean="0"/>
            <a:t>Used for: Steel Bar Reinforcement. Industrial packaging.</a:t>
          </a:r>
          <a:endParaRPr lang="en-US" sz="1200" dirty="0"/>
        </a:p>
      </dgm:t>
    </dgm:pt>
    <dgm:pt modelId="{A37ED881-A5BB-4A0F-AFE2-64CA0D9A5E3D}" type="parTrans" cxnId="{5068667B-7124-486D-A438-31E19B6E9FCE}">
      <dgm:prSet/>
      <dgm:spPr/>
      <dgm:t>
        <a:bodyPr/>
        <a:lstStyle/>
        <a:p>
          <a:endParaRPr lang="en-US"/>
        </a:p>
      </dgm:t>
    </dgm:pt>
    <dgm:pt modelId="{237C9D5C-E6FB-4EE4-A180-4E1F9F6BECC3}" type="sibTrans" cxnId="{5068667B-7124-486D-A438-31E19B6E9FCE}">
      <dgm:prSet/>
      <dgm:spPr/>
      <dgm:t>
        <a:bodyPr/>
        <a:lstStyle/>
        <a:p>
          <a:endParaRPr lang="en-US"/>
        </a:p>
      </dgm:t>
    </dgm:pt>
    <dgm:pt modelId="{8AD202B3-BAFF-48E2-B47A-1C3DAF663B25}">
      <dgm:prSet phldrT="[Text]" custT="1"/>
      <dgm:spPr/>
      <dgm:t>
        <a:bodyPr/>
        <a:lstStyle/>
        <a:p>
          <a:r>
            <a:rPr lang="en-US" sz="1200" dirty="0" smtClean="0"/>
            <a:t>Also available: Barbed Wire. Cyclone Wire. Hog Wire.</a:t>
          </a:r>
          <a:endParaRPr lang="en-US" sz="1200" dirty="0"/>
        </a:p>
      </dgm:t>
    </dgm:pt>
    <dgm:pt modelId="{03F4468F-5539-4793-9BEF-65B2D865F850}" type="parTrans" cxnId="{6B955A90-474B-4219-9A84-BC8758CE7AE5}">
      <dgm:prSet/>
      <dgm:spPr/>
      <dgm:t>
        <a:bodyPr/>
        <a:lstStyle/>
        <a:p>
          <a:endParaRPr lang="en-US"/>
        </a:p>
      </dgm:t>
    </dgm:pt>
    <dgm:pt modelId="{451FD360-D707-4E05-A8D3-870EEF836564}" type="sibTrans" cxnId="{6B955A90-474B-4219-9A84-BC8758CE7AE5}">
      <dgm:prSet/>
      <dgm:spPr/>
      <dgm:t>
        <a:bodyPr/>
        <a:lstStyle/>
        <a:p>
          <a:endParaRPr lang="en-US"/>
        </a:p>
      </dgm:t>
    </dgm:pt>
    <dgm:pt modelId="{B94D9AE4-FC28-4E7D-A31E-4694F93BE0E7}">
      <dgm:prSet phldrT="[Text]" custT="1"/>
      <dgm:spPr/>
      <dgm:t>
        <a:bodyPr/>
        <a:lstStyle/>
        <a:p>
          <a:r>
            <a:rPr lang="en-US" sz="1200" dirty="0" smtClean="0">
              <a:solidFill>
                <a:srgbClr val="FF0000"/>
              </a:solidFill>
            </a:rPr>
            <a:t>Subtext/Tagline: </a:t>
          </a:r>
          <a:r>
            <a:rPr lang="en-US" sz="1200" dirty="0" smtClean="0"/>
            <a:t>Reprocess and Strengthen.</a:t>
          </a:r>
          <a:endParaRPr lang="en-US" sz="1200" dirty="0"/>
        </a:p>
      </dgm:t>
    </dgm:pt>
    <dgm:pt modelId="{623BAB49-ACA9-4393-83D9-025F5065456F}" type="parTrans" cxnId="{6D95DD97-393A-448B-8593-9E3244054B6B}">
      <dgm:prSet/>
      <dgm:spPr/>
      <dgm:t>
        <a:bodyPr/>
        <a:lstStyle/>
        <a:p>
          <a:endParaRPr lang="en-US"/>
        </a:p>
      </dgm:t>
    </dgm:pt>
    <dgm:pt modelId="{B4105562-B961-45FF-BEB3-C30FC5B9CD10}" type="sibTrans" cxnId="{6D95DD97-393A-448B-8593-9E3244054B6B}">
      <dgm:prSet/>
      <dgm:spPr/>
      <dgm:t>
        <a:bodyPr/>
        <a:lstStyle/>
        <a:p>
          <a:endParaRPr lang="en-US"/>
        </a:p>
      </dgm:t>
    </dgm:pt>
    <dgm:pt modelId="{AAA7AD05-99F4-4C89-8D34-F083A7CEFA08}">
      <dgm:prSet phldrT="[Text]" custT="1"/>
      <dgm:spPr/>
      <dgm:t>
        <a:bodyPr/>
        <a:lstStyle/>
        <a:p>
          <a:r>
            <a:rPr lang="en-US" sz="1200" dirty="0" smtClean="0">
              <a:solidFill>
                <a:srgbClr val="FF0000"/>
              </a:solidFill>
            </a:rPr>
            <a:t>Subtext/Tagline</a:t>
          </a:r>
          <a:r>
            <a:rPr lang="en-US" sz="1200" smtClean="0">
              <a:solidFill>
                <a:srgbClr val="FF0000"/>
              </a:solidFill>
            </a:rPr>
            <a:t>: </a:t>
          </a:r>
          <a:r>
            <a:rPr lang="en-US" sz="1200" smtClean="0"/>
            <a:t>Thrust and Bind</a:t>
          </a:r>
          <a:r>
            <a:rPr lang="en-US" sz="1200" dirty="0" smtClean="0"/>
            <a:t>.</a:t>
          </a:r>
          <a:endParaRPr lang="en-US" sz="1200" dirty="0"/>
        </a:p>
      </dgm:t>
    </dgm:pt>
    <dgm:pt modelId="{5F01DD64-5D62-4486-B326-049E0494BDF2}" type="parTrans" cxnId="{8C25A3CF-0F75-4D7E-958B-55C3863100EF}">
      <dgm:prSet/>
      <dgm:spPr/>
      <dgm:t>
        <a:bodyPr/>
        <a:lstStyle/>
        <a:p>
          <a:endParaRPr lang="en-US"/>
        </a:p>
      </dgm:t>
    </dgm:pt>
    <dgm:pt modelId="{966A3705-95D1-44AE-A346-23E93993558C}" type="sibTrans" cxnId="{8C25A3CF-0F75-4D7E-958B-55C3863100EF}">
      <dgm:prSet/>
      <dgm:spPr/>
      <dgm:t>
        <a:bodyPr/>
        <a:lstStyle/>
        <a:p>
          <a:endParaRPr lang="en-US"/>
        </a:p>
      </dgm:t>
    </dgm:pt>
    <dgm:pt modelId="{F5E7EED1-55AB-4988-BC53-6B1721EA93B3}">
      <dgm:prSet phldrT="[Text]" custT="1"/>
      <dgm:spPr/>
      <dgm:t>
        <a:bodyPr/>
        <a:lstStyle/>
        <a:p>
          <a:r>
            <a:rPr lang="en-US" sz="1200" dirty="0" smtClean="0">
              <a:solidFill>
                <a:srgbClr val="FF0000"/>
              </a:solidFill>
            </a:rPr>
            <a:t>Subtext/Tagline: </a:t>
          </a:r>
          <a:r>
            <a:rPr lang="en-US" sz="1200" dirty="0" smtClean="0"/>
            <a:t>Bend and Shape.</a:t>
          </a:r>
          <a:endParaRPr lang="en-US" sz="1200" dirty="0"/>
        </a:p>
      </dgm:t>
    </dgm:pt>
    <dgm:pt modelId="{1D1DEF50-AE1C-48F9-8740-2862E4A565E8}" type="parTrans" cxnId="{C7E277C4-DBD9-4AC1-8CAF-0A9BF5FDAF2D}">
      <dgm:prSet/>
      <dgm:spPr/>
      <dgm:t>
        <a:bodyPr/>
        <a:lstStyle/>
        <a:p>
          <a:endParaRPr lang="en-US"/>
        </a:p>
      </dgm:t>
    </dgm:pt>
    <dgm:pt modelId="{F3BAE9C5-5038-4197-B54D-14B1478CAA35}" type="sibTrans" cxnId="{C7E277C4-DBD9-4AC1-8CAF-0A9BF5FDAF2D}">
      <dgm:prSet/>
      <dgm:spPr/>
      <dgm:t>
        <a:bodyPr/>
        <a:lstStyle/>
        <a:p>
          <a:endParaRPr lang="en-US"/>
        </a:p>
      </dgm:t>
    </dgm:pt>
    <dgm:pt modelId="{CCD27BD3-5D96-4B58-906C-3749D3359931}">
      <dgm:prSet phldrT="[Text]"/>
      <dgm:spPr/>
      <dgm:t>
        <a:bodyPr/>
        <a:lstStyle/>
        <a:p>
          <a:r>
            <a:rPr lang="en-US" dirty="0" smtClean="0"/>
            <a:t>WIRE MESH</a:t>
          </a:r>
          <a:endParaRPr lang="en-US" dirty="0"/>
        </a:p>
      </dgm:t>
    </dgm:pt>
    <dgm:pt modelId="{3B69908F-0864-49C0-AB52-BF7E64291321}" type="parTrans" cxnId="{D52080F6-6A05-4073-8D6D-CFE33D9DE52A}">
      <dgm:prSet/>
      <dgm:spPr/>
      <dgm:t>
        <a:bodyPr/>
        <a:lstStyle/>
        <a:p>
          <a:endParaRPr lang="en-US"/>
        </a:p>
      </dgm:t>
    </dgm:pt>
    <dgm:pt modelId="{B5C284FB-5DAE-4318-A9DE-CE4259F6D723}" type="sibTrans" cxnId="{D52080F6-6A05-4073-8D6D-CFE33D9DE52A}">
      <dgm:prSet/>
      <dgm:spPr/>
      <dgm:t>
        <a:bodyPr/>
        <a:lstStyle/>
        <a:p>
          <a:endParaRPr lang="en-US"/>
        </a:p>
      </dgm:t>
    </dgm:pt>
    <dgm:pt modelId="{368EB1C0-0C8A-4007-9DC8-82A69A9EA9C7}">
      <dgm:prSet phldrT="[Text]" custT="1"/>
      <dgm:spPr/>
      <dgm:t>
        <a:bodyPr/>
        <a:lstStyle/>
        <a:p>
          <a:r>
            <a:rPr lang="en-US" sz="1200" dirty="0" smtClean="0">
              <a:solidFill>
                <a:srgbClr val="FF0000"/>
              </a:solidFill>
            </a:rPr>
            <a:t>Subtext/Tagline: </a:t>
          </a:r>
          <a:r>
            <a:rPr lang="en-US" sz="1200" dirty="0" smtClean="0"/>
            <a:t>Flat the Surface.</a:t>
          </a:r>
          <a:endParaRPr lang="en-US" sz="1200" dirty="0"/>
        </a:p>
      </dgm:t>
    </dgm:pt>
    <dgm:pt modelId="{FC4754A7-87A4-478A-B5AE-261EBFF99173}" type="parTrans" cxnId="{F4FC3C0E-C553-4AA0-975E-203750DF08F7}">
      <dgm:prSet/>
      <dgm:spPr/>
      <dgm:t>
        <a:bodyPr/>
        <a:lstStyle/>
        <a:p>
          <a:endParaRPr lang="en-US"/>
        </a:p>
      </dgm:t>
    </dgm:pt>
    <dgm:pt modelId="{6280A771-E40C-4A97-9145-EC4762944C5D}" type="sibTrans" cxnId="{F4FC3C0E-C553-4AA0-975E-203750DF08F7}">
      <dgm:prSet/>
      <dgm:spPr/>
      <dgm:t>
        <a:bodyPr/>
        <a:lstStyle/>
        <a:p>
          <a:endParaRPr lang="en-US"/>
        </a:p>
      </dgm:t>
    </dgm:pt>
    <dgm:pt modelId="{CA999F76-E94C-4185-9AEB-06C4F04642C7}">
      <dgm:prSet phldrT="[Text]" custT="1"/>
      <dgm:spPr/>
      <dgm:t>
        <a:bodyPr/>
        <a:lstStyle/>
        <a:p>
          <a:r>
            <a:rPr lang="en-US" sz="1200" dirty="0" smtClean="0">
              <a:solidFill>
                <a:srgbClr val="FF0000"/>
              </a:solidFill>
            </a:rPr>
            <a:t>What It Has/ Features:</a:t>
          </a:r>
          <a:r>
            <a:rPr lang="en-US" sz="1200" dirty="0" smtClean="0"/>
            <a:t> True Measure.</a:t>
          </a:r>
          <a:endParaRPr lang="en-US" sz="1200" dirty="0"/>
        </a:p>
      </dgm:t>
    </dgm:pt>
    <dgm:pt modelId="{C83A60E6-10C4-49B6-A75A-28F444614D83}" type="parTrans" cxnId="{89DA61DF-169F-47F8-9D95-4A4AA3B1B25A}">
      <dgm:prSet/>
      <dgm:spPr/>
      <dgm:t>
        <a:bodyPr/>
        <a:lstStyle/>
        <a:p>
          <a:endParaRPr lang="en-US"/>
        </a:p>
      </dgm:t>
    </dgm:pt>
    <dgm:pt modelId="{A5A11C9B-AC06-45FF-9D69-266563CF14F2}" type="sibTrans" cxnId="{89DA61DF-169F-47F8-9D95-4A4AA3B1B25A}">
      <dgm:prSet/>
      <dgm:spPr/>
      <dgm:t>
        <a:bodyPr/>
        <a:lstStyle/>
        <a:p>
          <a:endParaRPr lang="en-US"/>
        </a:p>
      </dgm:t>
    </dgm:pt>
    <dgm:pt modelId="{2E40F69D-E5A7-436A-BB4A-EF602D5A64F6}">
      <dgm:prSet phldrT="[Text]" custT="1"/>
      <dgm:spPr/>
      <dgm:t>
        <a:bodyPr/>
        <a:lstStyle/>
        <a:p>
          <a:r>
            <a:rPr lang="en-US" sz="1200" dirty="0" smtClean="0"/>
            <a:t>Use for: Cement Reinforcement. Finishing Construction.</a:t>
          </a:r>
          <a:endParaRPr lang="en-US" sz="1200" dirty="0"/>
        </a:p>
      </dgm:t>
    </dgm:pt>
    <dgm:pt modelId="{E5917D6F-3868-46EB-BF41-A851A00F339A}" type="parTrans" cxnId="{F6A15EC7-D7FD-4460-843A-7A48C9884039}">
      <dgm:prSet/>
      <dgm:spPr/>
      <dgm:t>
        <a:bodyPr/>
        <a:lstStyle/>
        <a:p>
          <a:endParaRPr lang="en-US"/>
        </a:p>
      </dgm:t>
    </dgm:pt>
    <dgm:pt modelId="{39ECEFC1-43F8-4B15-9B76-2EFC88D32E11}" type="sibTrans" cxnId="{F6A15EC7-D7FD-4460-843A-7A48C9884039}">
      <dgm:prSet/>
      <dgm:spPr/>
      <dgm:t>
        <a:bodyPr/>
        <a:lstStyle/>
        <a:p>
          <a:endParaRPr lang="en-US"/>
        </a:p>
      </dgm:t>
    </dgm:pt>
    <dgm:pt modelId="{2D782B20-45B9-4269-9DED-5729E95894CB}">
      <dgm:prSet phldrT="[Text]" custT="1"/>
      <dgm:spPr/>
      <dgm:t>
        <a:bodyPr/>
        <a:lstStyle/>
        <a:p>
          <a:r>
            <a:rPr lang="en-US" sz="1200" b="1" dirty="0" smtClean="0"/>
            <a:t>Welded </a:t>
          </a:r>
          <a:r>
            <a:rPr lang="en-US" sz="1200" b="1" dirty="0" smtClean="0"/>
            <a:t>Steel Matting.</a:t>
          </a:r>
          <a:r>
            <a:rPr lang="en-US" sz="1200" dirty="0" smtClean="0"/>
            <a:t> Fused  by </a:t>
          </a:r>
          <a:r>
            <a:rPr lang="en-US" sz="1200" i="1" dirty="0" smtClean="0"/>
            <a:t>Singaporean</a:t>
          </a:r>
          <a:r>
            <a:rPr lang="en-US" sz="1200" dirty="0" smtClean="0"/>
            <a:t> engineering.</a:t>
          </a:r>
          <a:endParaRPr lang="en-US" sz="1200" dirty="0"/>
        </a:p>
      </dgm:t>
    </dgm:pt>
    <dgm:pt modelId="{E827DED1-B279-419C-AD0F-CEFA5F9DBE10}" type="parTrans" cxnId="{94D8830D-ADB7-46A6-A650-915B92C7D58D}">
      <dgm:prSet/>
      <dgm:spPr/>
      <dgm:t>
        <a:bodyPr/>
        <a:lstStyle/>
        <a:p>
          <a:endParaRPr lang="en-US"/>
        </a:p>
      </dgm:t>
    </dgm:pt>
    <dgm:pt modelId="{0B021FF2-A23E-40B4-BE17-7FBAE0D66C6B}" type="sibTrans" cxnId="{94D8830D-ADB7-46A6-A650-915B92C7D58D}">
      <dgm:prSet/>
      <dgm:spPr/>
      <dgm:t>
        <a:bodyPr/>
        <a:lstStyle/>
        <a:p>
          <a:endParaRPr lang="en-US"/>
        </a:p>
      </dgm:t>
    </dgm:pt>
    <dgm:pt modelId="{E4C08023-8ACC-4F7F-B963-D122FB231C82}">
      <dgm:prSet phldrT="[Text]" custT="1"/>
      <dgm:spPr/>
      <dgm:t>
        <a:bodyPr/>
        <a:lstStyle/>
        <a:p>
          <a:r>
            <a:rPr lang="en-US" sz="1200" b="1" dirty="0" smtClean="0"/>
            <a:t>Cold-drawn </a:t>
          </a:r>
          <a:r>
            <a:rPr lang="en-US" sz="1200" b="1" dirty="0" smtClean="0"/>
            <a:t>Wire.</a:t>
          </a:r>
          <a:r>
            <a:rPr lang="en-US" sz="1200" dirty="0" smtClean="0"/>
            <a:t> Cut by </a:t>
          </a:r>
          <a:r>
            <a:rPr lang="en-US" sz="1200" i="1" dirty="0" smtClean="0"/>
            <a:t>Italian</a:t>
          </a:r>
          <a:r>
            <a:rPr lang="en-US" sz="1200" dirty="0" smtClean="0"/>
            <a:t> Cassettes. Drawn straight-line by </a:t>
          </a:r>
          <a:r>
            <a:rPr lang="en-US" sz="1200" i="1" dirty="0" smtClean="0"/>
            <a:t>Chinese</a:t>
          </a:r>
          <a:r>
            <a:rPr lang="en-US" sz="1200" dirty="0" smtClean="0"/>
            <a:t> engineering.</a:t>
          </a:r>
          <a:endParaRPr lang="en-US" sz="1200" dirty="0"/>
        </a:p>
      </dgm:t>
    </dgm:pt>
    <dgm:pt modelId="{292057B9-3565-4298-A4CF-E9CEB2822513}" type="parTrans" cxnId="{6B7E8270-F4ED-45A8-9A03-8AD6E153263E}">
      <dgm:prSet/>
      <dgm:spPr/>
      <dgm:t>
        <a:bodyPr/>
        <a:lstStyle/>
        <a:p>
          <a:endParaRPr lang="en-US"/>
        </a:p>
      </dgm:t>
    </dgm:pt>
    <dgm:pt modelId="{0B8742EB-47A4-4F33-A79F-524A9D983E5B}" type="sibTrans" cxnId="{6B7E8270-F4ED-45A8-9A03-8AD6E153263E}">
      <dgm:prSet/>
      <dgm:spPr/>
      <dgm:t>
        <a:bodyPr/>
        <a:lstStyle/>
        <a:p>
          <a:endParaRPr lang="en-US"/>
        </a:p>
      </dgm:t>
    </dgm:pt>
    <dgm:pt modelId="{287F1040-57FA-427B-BB5B-48316453ED2B}">
      <dgm:prSet phldrT="[Text]" custT="1"/>
      <dgm:spPr/>
      <dgm:t>
        <a:bodyPr/>
        <a:lstStyle/>
        <a:p>
          <a:r>
            <a:rPr lang="en-US" sz="1200" b="1" dirty="0" smtClean="0"/>
            <a:t>Cold-formed </a:t>
          </a:r>
          <a:r>
            <a:rPr lang="en-US" sz="1200" b="1" dirty="0" smtClean="0"/>
            <a:t>Nails.</a:t>
          </a:r>
          <a:r>
            <a:rPr lang="en-US" sz="1200" dirty="0" smtClean="0"/>
            <a:t> Cut &amp; formed by </a:t>
          </a:r>
          <a:r>
            <a:rPr lang="en-US" sz="1200" i="1" dirty="0" smtClean="0"/>
            <a:t>Danish</a:t>
          </a:r>
          <a:r>
            <a:rPr lang="en-US" sz="1200" dirty="0" smtClean="0"/>
            <a:t> engineering.</a:t>
          </a:r>
          <a:endParaRPr lang="en-US" sz="1200" dirty="0"/>
        </a:p>
      </dgm:t>
    </dgm:pt>
    <dgm:pt modelId="{3AC85AB5-0365-4CD8-B8F5-5B392274A845}" type="parTrans" cxnId="{D420E8FE-9111-4BA5-9613-8C71839A7740}">
      <dgm:prSet/>
      <dgm:spPr/>
      <dgm:t>
        <a:bodyPr/>
        <a:lstStyle/>
        <a:p>
          <a:endParaRPr lang="en-US"/>
        </a:p>
      </dgm:t>
    </dgm:pt>
    <dgm:pt modelId="{39B17F0B-FE00-42AE-985D-111C0E161072}" type="sibTrans" cxnId="{D420E8FE-9111-4BA5-9613-8C71839A7740}">
      <dgm:prSet/>
      <dgm:spPr/>
      <dgm:t>
        <a:bodyPr/>
        <a:lstStyle/>
        <a:p>
          <a:endParaRPr lang="en-US"/>
        </a:p>
      </dgm:t>
    </dgm:pt>
    <dgm:pt modelId="{8A201DDA-FE28-4FC9-BA28-3176D92D3F49}">
      <dgm:prSet phldrT="[Text]" custT="1"/>
      <dgm:spPr/>
      <dgm:t>
        <a:bodyPr/>
        <a:lstStyle/>
        <a:p>
          <a:r>
            <a:rPr lang="en-US" sz="1200" b="1" dirty="0" smtClean="0"/>
            <a:t>Hot-dipped </a:t>
          </a:r>
          <a:r>
            <a:rPr lang="en-US" sz="1200" b="1" dirty="0" smtClean="0"/>
            <a:t>Galvanized Iron.</a:t>
          </a:r>
          <a:r>
            <a:rPr lang="en-US" sz="1200" dirty="0" smtClean="0"/>
            <a:t> Anneal-Heated. Coated with Zinc. </a:t>
          </a:r>
          <a:endParaRPr lang="en-US" sz="1200" dirty="0"/>
        </a:p>
      </dgm:t>
    </dgm:pt>
    <dgm:pt modelId="{98ED53CD-FDB8-4B95-AD67-DC971C706365}" type="parTrans" cxnId="{491D42BA-5696-48B0-8DAE-A0C03E1AF15C}">
      <dgm:prSet/>
      <dgm:spPr/>
      <dgm:t>
        <a:bodyPr/>
        <a:lstStyle/>
        <a:p>
          <a:endParaRPr lang="en-US"/>
        </a:p>
      </dgm:t>
    </dgm:pt>
    <dgm:pt modelId="{7ACF28E2-606C-4B95-BA78-CA72477CF9F1}" type="sibTrans" cxnId="{491D42BA-5696-48B0-8DAE-A0C03E1AF15C}">
      <dgm:prSet/>
      <dgm:spPr/>
      <dgm:t>
        <a:bodyPr/>
        <a:lstStyle/>
        <a:p>
          <a:endParaRPr lang="en-US"/>
        </a:p>
      </dgm:t>
    </dgm:pt>
    <dgm:pt modelId="{0689E23C-ABD9-485B-8A8C-80AEB5473F56}" type="pres">
      <dgm:prSet presAssocID="{85F2F582-87B8-4C86-8E8D-D56A4C6D9DEC}" presName="Name0" presStyleCnt="0">
        <dgm:presLayoutVars>
          <dgm:dir/>
          <dgm:animLvl val="lvl"/>
          <dgm:resizeHandles val="exact"/>
        </dgm:presLayoutVars>
      </dgm:prSet>
      <dgm:spPr/>
      <dgm:t>
        <a:bodyPr/>
        <a:lstStyle/>
        <a:p>
          <a:endParaRPr lang="en-US"/>
        </a:p>
      </dgm:t>
    </dgm:pt>
    <dgm:pt modelId="{6AFA9D51-98F9-429B-A0A5-9B69B1B8DEB2}" type="pres">
      <dgm:prSet presAssocID="{CCD27BD3-5D96-4B58-906C-3749D3359931}" presName="linNode" presStyleCnt="0"/>
      <dgm:spPr/>
    </dgm:pt>
    <dgm:pt modelId="{2F9D4280-ADE7-42A9-AA31-490F783102B0}" type="pres">
      <dgm:prSet presAssocID="{CCD27BD3-5D96-4B58-906C-3749D3359931}" presName="parentText" presStyleLbl="node1" presStyleIdx="0" presStyleCnt="4">
        <dgm:presLayoutVars>
          <dgm:chMax val="1"/>
          <dgm:bulletEnabled val="1"/>
        </dgm:presLayoutVars>
      </dgm:prSet>
      <dgm:spPr/>
      <dgm:t>
        <a:bodyPr/>
        <a:lstStyle/>
        <a:p>
          <a:endParaRPr lang="en-US"/>
        </a:p>
      </dgm:t>
    </dgm:pt>
    <dgm:pt modelId="{22C10B3C-66E2-472B-94A0-11845B8B4909}" type="pres">
      <dgm:prSet presAssocID="{CCD27BD3-5D96-4B58-906C-3749D3359931}" presName="descendantText" presStyleLbl="alignAccFollowNode1" presStyleIdx="0" presStyleCnt="4">
        <dgm:presLayoutVars>
          <dgm:bulletEnabled val="1"/>
        </dgm:presLayoutVars>
      </dgm:prSet>
      <dgm:spPr/>
      <dgm:t>
        <a:bodyPr/>
        <a:lstStyle/>
        <a:p>
          <a:endParaRPr lang="en-US"/>
        </a:p>
      </dgm:t>
    </dgm:pt>
    <dgm:pt modelId="{5C0D3647-EB66-4F55-ACAE-137746F37956}" type="pres">
      <dgm:prSet presAssocID="{B5C284FB-5DAE-4318-A9DE-CE4259F6D723}" presName="sp" presStyleCnt="0"/>
      <dgm:spPr/>
    </dgm:pt>
    <dgm:pt modelId="{AE566977-345B-4D6B-985A-F637D3E5E78F}" type="pres">
      <dgm:prSet presAssocID="{46F2EF6C-41AB-4247-BDEE-092078891DB5}" presName="linNode" presStyleCnt="0"/>
      <dgm:spPr/>
    </dgm:pt>
    <dgm:pt modelId="{6710C6C9-B46B-4136-B683-044FE83B30E7}" type="pres">
      <dgm:prSet presAssocID="{46F2EF6C-41AB-4247-BDEE-092078891DB5}" presName="parentText" presStyleLbl="node1" presStyleIdx="1" presStyleCnt="4">
        <dgm:presLayoutVars>
          <dgm:chMax val="1"/>
          <dgm:bulletEnabled val="1"/>
        </dgm:presLayoutVars>
      </dgm:prSet>
      <dgm:spPr/>
      <dgm:t>
        <a:bodyPr/>
        <a:lstStyle/>
        <a:p>
          <a:endParaRPr lang="en-US"/>
        </a:p>
      </dgm:t>
    </dgm:pt>
    <dgm:pt modelId="{7A0721BE-26A6-4068-BDCD-41DE98536DC9}" type="pres">
      <dgm:prSet presAssocID="{46F2EF6C-41AB-4247-BDEE-092078891DB5}" presName="descendantText" presStyleLbl="alignAccFollowNode1" presStyleIdx="1" presStyleCnt="4">
        <dgm:presLayoutVars>
          <dgm:bulletEnabled val="1"/>
        </dgm:presLayoutVars>
      </dgm:prSet>
      <dgm:spPr/>
      <dgm:t>
        <a:bodyPr/>
        <a:lstStyle/>
        <a:p>
          <a:endParaRPr lang="en-US"/>
        </a:p>
      </dgm:t>
    </dgm:pt>
    <dgm:pt modelId="{EEAEB235-F046-4337-A0F8-24D343222634}" type="pres">
      <dgm:prSet presAssocID="{F55A996B-5DAF-442F-850B-492528575364}" presName="sp" presStyleCnt="0"/>
      <dgm:spPr/>
    </dgm:pt>
    <dgm:pt modelId="{5A8C14DB-ECE6-4583-B048-807EFAEE8D3D}" type="pres">
      <dgm:prSet presAssocID="{02334294-8FE0-4FC6-98BC-2B5902FD792F}" presName="linNode" presStyleCnt="0"/>
      <dgm:spPr/>
    </dgm:pt>
    <dgm:pt modelId="{B12B66B5-42E8-44AD-A339-FD4F6431DFC0}" type="pres">
      <dgm:prSet presAssocID="{02334294-8FE0-4FC6-98BC-2B5902FD792F}" presName="parentText" presStyleLbl="node1" presStyleIdx="2" presStyleCnt="4">
        <dgm:presLayoutVars>
          <dgm:chMax val="1"/>
          <dgm:bulletEnabled val="1"/>
        </dgm:presLayoutVars>
      </dgm:prSet>
      <dgm:spPr/>
      <dgm:t>
        <a:bodyPr/>
        <a:lstStyle/>
        <a:p>
          <a:endParaRPr lang="en-US"/>
        </a:p>
      </dgm:t>
    </dgm:pt>
    <dgm:pt modelId="{DD279D7A-5712-4ADD-86C5-3B7740D4CD52}" type="pres">
      <dgm:prSet presAssocID="{02334294-8FE0-4FC6-98BC-2B5902FD792F}" presName="descendantText" presStyleLbl="alignAccFollowNode1" presStyleIdx="2" presStyleCnt="4">
        <dgm:presLayoutVars>
          <dgm:bulletEnabled val="1"/>
        </dgm:presLayoutVars>
      </dgm:prSet>
      <dgm:spPr/>
      <dgm:t>
        <a:bodyPr/>
        <a:lstStyle/>
        <a:p>
          <a:endParaRPr lang="en-US"/>
        </a:p>
      </dgm:t>
    </dgm:pt>
    <dgm:pt modelId="{34E837B8-8608-48CA-BC0A-81535049285E}" type="pres">
      <dgm:prSet presAssocID="{9CC75D58-1909-4C33-879F-95DF3E92CDE4}" presName="sp" presStyleCnt="0"/>
      <dgm:spPr/>
    </dgm:pt>
    <dgm:pt modelId="{E6298B47-8207-4C48-888B-62D434500966}" type="pres">
      <dgm:prSet presAssocID="{B5DDB403-A0E4-41B8-89BF-AB46AB2CE8A5}" presName="linNode" presStyleCnt="0"/>
      <dgm:spPr/>
    </dgm:pt>
    <dgm:pt modelId="{38B69130-F6F4-4BD1-B7DC-8F3AD38E2035}" type="pres">
      <dgm:prSet presAssocID="{B5DDB403-A0E4-41B8-89BF-AB46AB2CE8A5}" presName="parentText" presStyleLbl="node1" presStyleIdx="3" presStyleCnt="4">
        <dgm:presLayoutVars>
          <dgm:chMax val="1"/>
          <dgm:bulletEnabled val="1"/>
        </dgm:presLayoutVars>
      </dgm:prSet>
      <dgm:spPr/>
      <dgm:t>
        <a:bodyPr/>
        <a:lstStyle/>
        <a:p>
          <a:endParaRPr lang="en-US"/>
        </a:p>
      </dgm:t>
    </dgm:pt>
    <dgm:pt modelId="{4CE3FD2F-F7DC-474C-83B9-BF0A3FC09C22}" type="pres">
      <dgm:prSet presAssocID="{B5DDB403-A0E4-41B8-89BF-AB46AB2CE8A5}" presName="descendantText" presStyleLbl="alignAccFollowNode1" presStyleIdx="3" presStyleCnt="4">
        <dgm:presLayoutVars>
          <dgm:bulletEnabled val="1"/>
        </dgm:presLayoutVars>
      </dgm:prSet>
      <dgm:spPr/>
      <dgm:t>
        <a:bodyPr/>
        <a:lstStyle/>
        <a:p>
          <a:endParaRPr lang="en-US"/>
        </a:p>
      </dgm:t>
    </dgm:pt>
  </dgm:ptLst>
  <dgm:cxnLst>
    <dgm:cxn modelId="{26BA7899-1B93-462E-BBC5-39587F67FA76}" type="presOf" srcId="{85F2F582-87B8-4C86-8E8D-D56A4C6D9DEC}" destId="{0689E23C-ABD9-485B-8A8C-80AEB5473F56}" srcOrd="0" destOrd="0" presId="urn:microsoft.com/office/officeart/2005/8/layout/vList5"/>
    <dgm:cxn modelId="{89DA61DF-169F-47F8-9D95-4A4AA3B1B25A}" srcId="{CCD27BD3-5D96-4B58-906C-3749D3359931}" destId="{CA999F76-E94C-4185-9AEB-06C4F04642C7}" srcOrd="1" destOrd="0" parTransId="{C83A60E6-10C4-49B6-A75A-28F444614D83}" sibTransId="{A5A11C9B-AC06-45FF-9D69-266563CF14F2}"/>
    <dgm:cxn modelId="{90D8D87E-D958-4ADA-B30B-60E3BC2869F9}" type="presOf" srcId="{368EB1C0-0C8A-4007-9DC8-82A69A9EA9C7}" destId="{22C10B3C-66E2-472B-94A0-11845B8B4909}" srcOrd="0" destOrd="0" presId="urn:microsoft.com/office/officeart/2005/8/layout/vList5"/>
    <dgm:cxn modelId="{00C8EDF9-B8AE-4261-A6FF-BD94B8D3EAD8}" type="presOf" srcId="{CA999F76-E94C-4185-9AEB-06C4F04642C7}" destId="{22C10B3C-66E2-472B-94A0-11845B8B4909}" srcOrd="0" destOrd="1" presId="urn:microsoft.com/office/officeart/2005/8/layout/vList5"/>
    <dgm:cxn modelId="{20276965-C789-49B8-8A6A-36FAD61DECC6}" srcId="{85F2F582-87B8-4C86-8E8D-D56A4C6D9DEC}" destId="{B5DDB403-A0E4-41B8-89BF-AB46AB2CE8A5}" srcOrd="3" destOrd="0" parTransId="{BA8B1DA7-E3EA-4F29-BB0E-ABFD2F615570}" sibTransId="{0F5A474A-6052-45D2-B2C2-9E6C15A5B601}"/>
    <dgm:cxn modelId="{8C25A3CF-0F75-4D7E-958B-55C3863100EF}" srcId="{02334294-8FE0-4FC6-98BC-2B5902FD792F}" destId="{AAA7AD05-99F4-4C89-8D34-F083A7CEFA08}" srcOrd="0" destOrd="0" parTransId="{5F01DD64-5D62-4486-B326-049E0494BDF2}" sibTransId="{966A3705-95D1-44AE-A346-23E93993558C}"/>
    <dgm:cxn modelId="{DFCD3066-8758-403B-9ED0-FBA2AB6F789D}" type="presOf" srcId="{6396B856-5DD9-4AEF-B9FB-CFE2F4501977}" destId="{7A0721BE-26A6-4068-BDCD-41DE98536DC9}" srcOrd="0" destOrd="1" presId="urn:microsoft.com/office/officeart/2005/8/layout/vList5"/>
    <dgm:cxn modelId="{E4043F09-16A9-4EB5-A542-D465032CEC80}" type="presOf" srcId="{206B7A04-A1AE-4D7E-B559-38B2E218A12B}" destId="{4CE3FD2F-F7DC-474C-83B9-BF0A3FC09C22}" srcOrd="0" destOrd="1" presId="urn:microsoft.com/office/officeart/2005/8/layout/vList5"/>
    <dgm:cxn modelId="{5068667B-7124-486D-A438-31E19B6E9FCE}" srcId="{B5DDB403-A0E4-41B8-89BF-AB46AB2CE8A5}" destId="{B69C6E93-A32D-4700-80DF-3D5B6ABE13B5}" srcOrd="3" destOrd="0" parTransId="{A37ED881-A5BB-4A0F-AFE2-64CA0D9A5E3D}" sibTransId="{237C9D5C-E6FB-4EE4-A180-4E1F9F6BECC3}"/>
    <dgm:cxn modelId="{9AC02FE0-C940-452F-9180-B2B406D4D2D2}" type="presOf" srcId="{AAA7AD05-99F4-4C89-8D34-F083A7CEFA08}" destId="{DD279D7A-5712-4ADD-86C5-3B7740D4CD52}" srcOrd="0" destOrd="0" presId="urn:microsoft.com/office/officeart/2005/8/layout/vList5"/>
    <dgm:cxn modelId="{1769E3E5-F131-44D0-9DA2-34E5BC2DAC01}" srcId="{02334294-8FE0-4FC6-98BC-2B5902FD792F}" destId="{0CE965C8-F1F4-4D73-A5F8-B196E1581C27}" srcOrd="3" destOrd="0" parTransId="{372D5A6A-8934-4E19-859F-7B2DADB9E058}" sibTransId="{72D14BA5-7DE4-4DBA-BD8D-0559A05631EA}"/>
    <dgm:cxn modelId="{FD1973AB-8A07-4808-8A6C-E6DEE886422D}" srcId="{85F2F582-87B8-4C86-8E8D-D56A4C6D9DEC}" destId="{46F2EF6C-41AB-4247-BDEE-092078891DB5}" srcOrd="1" destOrd="0" parTransId="{D7457D40-1F17-4D81-A9F1-E9B891732B07}" sibTransId="{F55A996B-5DAF-442F-850B-492528575364}"/>
    <dgm:cxn modelId="{F6A15EC7-D7FD-4460-843A-7A48C9884039}" srcId="{CCD27BD3-5D96-4B58-906C-3749D3359931}" destId="{2E40F69D-E5A7-436A-BB4A-EF602D5A64F6}" srcOrd="3" destOrd="0" parTransId="{E5917D6F-3868-46EB-BF41-A851A00F339A}" sibTransId="{39ECEFC1-43F8-4B15-9B76-2EFC88D32E11}"/>
    <dgm:cxn modelId="{7D7229CD-C2D2-4A26-A732-4CE71D51F658}" srcId="{02334294-8FE0-4FC6-98BC-2B5902FD792F}" destId="{F923D031-8D3C-457A-8460-F146D84B6264}" srcOrd="1" destOrd="0" parTransId="{33B49DA5-1271-4FB9-A07C-DD00D80BF7D1}" sibTransId="{2E5154D6-46F7-46D8-8D89-7DAFDB07C21E}"/>
    <dgm:cxn modelId="{96783BB7-F91E-4E39-890C-6623E1CC8AB9}" type="presOf" srcId="{8AD202B3-BAFF-48E2-B47A-1C3DAF663B25}" destId="{4CE3FD2F-F7DC-474C-83B9-BF0A3FC09C22}" srcOrd="0" destOrd="4" presId="urn:microsoft.com/office/officeart/2005/8/layout/vList5"/>
    <dgm:cxn modelId="{E81A5825-4C2C-432D-8340-18419408D422}" type="presOf" srcId="{F5E7EED1-55AB-4988-BC53-6B1721EA93B3}" destId="{4CE3FD2F-F7DC-474C-83B9-BF0A3FC09C22}" srcOrd="0" destOrd="0" presId="urn:microsoft.com/office/officeart/2005/8/layout/vList5"/>
    <dgm:cxn modelId="{66CBDFAB-E838-43BA-BBFC-2CF5B8BD9C3F}" type="presOf" srcId="{0CE965C8-F1F4-4D73-A5F8-B196E1581C27}" destId="{DD279D7A-5712-4ADD-86C5-3B7740D4CD52}" srcOrd="0" destOrd="3" presId="urn:microsoft.com/office/officeart/2005/8/layout/vList5"/>
    <dgm:cxn modelId="{31BB3A2D-865F-4912-AFD9-5D70CCD56354}" type="presOf" srcId="{B5DDB403-A0E4-41B8-89BF-AB46AB2CE8A5}" destId="{38B69130-F6F4-4BD1-B7DC-8F3AD38E2035}" srcOrd="0" destOrd="0" presId="urn:microsoft.com/office/officeart/2005/8/layout/vList5"/>
    <dgm:cxn modelId="{D52080F6-6A05-4073-8D6D-CFE33D9DE52A}" srcId="{85F2F582-87B8-4C86-8E8D-D56A4C6D9DEC}" destId="{CCD27BD3-5D96-4B58-906C-3749D3359931}" srcOrd="0" destOrd="0" parTransId="{3B69908F-0864-49C0-AB52-BF7E64291321}" sibTransId="{B5C284FB-5DAE-4318-A9DE-CE4259F6D723}"/>
    <dgm:cxn modelId="{6B955A90-474B-4219-9A84-BC8758CE7AE5}" srcId="{B5DDB403-A0E4-41B8-89BF-AB46AB2CE8A5}" destId="{8AD202B3-BAFF-48E2-B47A-1C3DAF663B25}" srcOrd="4" destOrd="0" parTransId="{03F4468F-5539-4793-9BEF-65B2D865F850}" sibTransId="{451FD360-D707-4E05-A8D3-870EEF836564}"/>
    <dgm:cxn modelId="{39AB5BB5-1711-45E2-8D14-DE8611B925DC}" type="presOf" srcId="{B94D9AE4-FC28-4E7D-A31E-4694F93BE0E7}" destId="{7A0721BE-26A6-4068-BDCD-41DE98536DC9}" srcOrd="0" destOrd="0" presId="urn:microsoft.com/office/officeart/2005/8/layout/vList5"/>
    <dgm:cxn modelId="{94D8830D-ADB7-46A6-A650-915B92C7D58D}" srcId="{CCD27BD3-5D96-4B58-906C-3749D3359931}" destId="{2D782B20-45B9-4269-9DED-5729E95894CB}" srcOrd="2" destOrd="0" parTransId="{E827DED1-B279-419C-AD0F-CEFA5F9DBE10}" sibTransId="{0B021FF2-A23E-40B4-BE17-7FBAE0D66C6B}"/>
    <dgm:cxn modelId="{6B7E8270-F4ED-45A8-9A03-8AD6E153263E}" srcId="{46F2EF6C-41AB-4247-BDEE-092078891DB5}" destId="{E4C08023-8ACC-4F7F-B963-D122FB231C82}" srcOrd="2" destOrd="0" parTransId="{292057B9-3565-4298-A4CF-E9CEB2822513}" sibTransId="{0B8742EB-47A4-4F33-A79F-524A9D983E5B}"/>
    <dgm:cxn modelId="{D791FFD4-BD7A-4A64-B2D4-64FED9D8540A}" type="presOf" srcId="{2D782B20-45B9-4269-9DED-5729E95894CB}" destId="{22C10B3C-66E2-472B-94A0-11845B8B4909}" srcOrd="0" destOrd="2" presId="urn:microsoft.com/office/officeart/2005/8/layout/vList5"/>
    <dgm:cxn modelId="{5C73DBD2-5509-4266-8E24-7E4BA3E66F95}" srcId="{46F2EF6C-41AB-4247-BDEE-092078891DB5}" destId="{5C5CF22B-C533-41F9-B837-14A7F34DBA3F}" srcOrd="3" destOrd="0" parTransId="{D4435AD7-63B5-4A59-ACBA-2DC802E5AD3D}" sibTransId="{6F73DF12-2A09-4448-9B1C-827A34DDC299}"/>
    <dgm:cxn modelId="{C7E277C4-DBD9-4AC1-8CAF-0A9BF5FDAF2D}" srcId="{B5DDB403-A0E4-41B8-89BF-AB46AB2CE8A5}" destId="{F5E7EED1-55AB-4988-BC53-6B1721EA93B3}" srcOrd="0" destOrd="0" parTransId="{1D1DEF50-AE1C-48F9-8740-2862E4A565E8}" sibTransId="{F3BAE9C5-5038-4197-B54D-14B1478CAA35}"/>
    <dgm:cxn modelId="{FDDAA7A5-E0F2-471B-BF4C-0914D486DD68}" type="presOf" srcId="{B69C6E93-A32D-4700-80DF-3D5B6ABE13B5}" destId="{4CE3FD2F-F7DC-474C-83B9-BF0A3FC09C22}" srcOrd="0" destOrd="3" presId="urn:microsoft.com/office/officeart/2005/8/layout/vList5"/>
    <dgm:cxn modelId="{918DC307-0285-491B-8FBF-04F95C86C765}" type="presOf" srcId="{46F2EF6C-41AB-4247-BDEE-092078891DB5}" destId="{6710C6C9-B46B-4136-B683-044FE83B30E7}" srcOrd="0" destOrd="0" presId="urn:microsoft.com/office/officeart/2005/8/layout/vList5"/>
    <dgm:cxn modelId="{D0365EF5-F3CC-40D3-9B8E-61A8DE544C69}" type="presOf" srcId="{8A201DDA-FE28-4FC9-BA28-3176D92D3F49}" destId="{4CE3FD2F-F7DC-474C-83B9-BF0A3FC09C22}" srcOrd="0" destOrd="2" presId="urn:microsoft.com/office/officeart/2005/8/layout/vList5"/>
    <dgm:cxn modelId="{6D95DD97-393A-448B-8593-9E3244054B6B}" srcId="{46F2EF6C-41AB-4247-BDEE-092078891DB5}" destId="{B94D9AE4-FC28-4E7D-A31E-4694F93BE0E7}" srcOrd="0" destOrd="0" parTransId="{623BAB49-ACA9-4393-83D9-025F5065456F}" sibTransId="{B4105562-B961-45FF-BEB3-C30FC5B9CD10}"/>
    <dgm:cxn modelId="{25820ADA-168D-4734-91ED-826B02084608}" type="presOf" srcId="{CCD27BD3-5D96-4B58-906C-3749D3359931}" destId="{2F9D4280-ADE7-42A9-AA31-490F783102B0}" srcOrd="0" destOrd="0" presId="urn:microsoft.com/office/officeart/2005/8/layout/vList5"/>
    <dgm:cxn modelId="{7E35E0E7-338C-49D3-A7A3-11A8D6C302EA}" type="presOf" srcId="{E4C08023-8ACC-4F7F-B963-D122FB231C82}" destId="{7A0721BE-26A6-4068-BDCD-41DE98536DC9}" srcOrd="0" destOrd="2" presId="urn:microsoft.com/office/officeart/2005/8/layout/vList5"/>
    <dgm:cxn modelId="{ADC23419-F629-4535-871F-EC38BF31F765}" srcId="{B5DDB403-A0E4-41B8-89BF-AB46AB2CE8A5}" destId="{206B7A04-A1AE-4D7E-B559-38B2E218A12B}" srcOrd="1" destOrd="0" parTransId="{920DBC4C-72BF-4AD5-BAEE-D1B20FD1B7D9}" sibTransId="{215BE915-695C-4C4B-A575-2B08275BF805}"/>
    <dgm:cxn modelId="{E3891317-96A8-470B-97F5-59B214FA7707}" type="presOf" srcId="{287F1040-57FA-427B-BB5B-48316453ED2B}" destId="{DD279D7A-5712-4ADD-86C5-3B7740D4CD52}" srcOrd="0" destOrd="2" presId="urn:microsoft.com/office/officeart/2005/8/layout/vList5"/>
    <dgm:cxn modelId="{D420E8FE-9111-4BA5-9613-8C71839A7740}" srcId="{02334294-8FE0-4FC6-98BC-2B5902FD792F}" destId="{287F1040-57FA-427B-BB5B-48316453ED2B}" srcOrd="2" destOrd="0" parTransId="{3AC85AB5-0365-4CD8-B8F5-5B392274A845}" sibTransId="{39B17F0B-FE00-42AE-985D-111C0E161072}"/>
    <dgm:cxn modelId="{24CDE2E9-5240-4756-A0D6-6CCBE7585BD5}" srcId="{02334294-8FE0-4FC6-98BC-2B5902FD792F}" destId="{53573E14-E6AE-4E80-8EA1-4DB56E1CA8EC}" srcOrd="4" destOrd="0" parTransId="{6E958B3B-97E5-480D-BB4C-CC1468ADBD8F}" sibTransId="{9D40334A-6612-4E4E-8390-4410432E04BA}"/>
    <dgm:cxn modelId="{FB24F7BA-B7BD-4547-AAA4-4E3623C7D70F}" type="presOf" srcId="{5C5CF22B-C533-41F9-B837-14A7F34DBA3F}" destId="{7A0721BE-26A6-4068-BDCD-41DE98536DC9}" srcOrd="0" destOrd="3" presId="urn:microsoft.com/office/officeart/2005/8/layout/vList5"/>
    <dgm:cxn modelId="{E089078C-D38E-4251-B55C-3E560C0B6C1D}" type="presOf" srcId="{53573E14-E6AE-4E80-8EA1-4DB56E1CA8EC}" destId="{DD279D7A-5712-4ADD-86C5-3B7740D4CD52}" srcOrd="0" destOrd="4" presId="urn:microsoft.com/office/officeart/2005/8/layout/vList5"/>
    <dgm:cxn modelId="{491D42BA-5696-48B0-8DAE-A0C03E1AF15C}" srcId="{B5DDB403-A0E4-41B8-89BF-AB46AB2CE8A5}" destId="{8A201DDA-FE28-4FC9-BA28-3176D92D3F49}" srcOrd="2" destOrd="0" parTransId="{98ED53CD-FDB8-4B95-AD67-DC971C706365}" sibTransId="{7ACF28E2-606C-4B95-BA78-CA72477CF9F1}"/>
    <dgm:cxn modelId="{A030F5E6-E4A3-4377-8C69-7F85ADFB01F3}" type="presOf" srcId="{2E40F69D-E5A7-436A-BB4A-EF602D5A64F6}" destId="{22C10B3C-66E2-472B-94A0-11845B8B4909}" srcOrd="0" destOrd="3" presId="urn:microsoft.com/office/officeart/2005/8/layout/vList5"/>
    <dgm:cxn modelId="{E9C7D08A-46EB-46F9-820B-EA17D544F2D8}" type="presOf" srcId="{02334294-8FE0-4FC6-98BC-2B5902FD792F}" destId="{B12B66B5-42E8-44AD-A339-FD4F6431DFC0}" srcOrd="0" destOrd="0" presId="urn:microsoft.com/office/officeart/2005/8/layout/vList5"/>
    <dgm:cxn modelId="{C7D00AB2-A4CA-4863-B93B-FE008537926D}" srcId="{46F2EF6C-41AB-4247-BDEE-092078891DB5}" destId="{6396B856-5DD9-4AEF-B9FB-CFE2F4501977}" srcOrd="1" destOrd="0" parTransId="{03A4EF93-9CFA-48A9-AEE7-60A3D33E553E}" sibTransId="{A1689E74-D44E-460E-B810-C57E038BE38B}"/>
    <dgm:cxn modelId="{F4FC3C0E-C553-4AA0-975E-203750DF08F7}" srcId="{CCD27BD3-5D96-4B58-906C-3749D3359931}" destId="{368EB1C0-0C8A-4007-9DC8-82A69A9EA9C7}" srcOrd="0" destOrd="0" parTransId="{FC4754A7-87A4-478A-B5AE-261EBFF99173}" sibTransId="{6280A771-E40C-4A97-9145-EC4762944C5D}"/>
    <dgm:cxn modelId="{143FD5BA-1807-4B70-AA58-BE35DD6F39F1}" type="presOf" srcId="{F923D031-8D3C-457A-8460-F146D84B6264}" destId="{DD279D7A-5712-4ADD-86C5-3B7740D4CD52}" srcOrd="0" destOrd="1" presId="urn:microsoft.com/office/officeart/2005/8/layout/vList5"/>
    <dgm:cxn modelId="{29274B4D-0D3C-408D-BA63-114FABA6C2FA}" srcId="{85F2F582-87B8-4C86-8E8D-D56A4C6D9DEC}" destId="{02334294-8FE0-4FC6-98BC-2B5902FD792F}" srcOrd="2" destOrd="0" parTransId="{E6ACA4F7-5F71-492B-A27D-0ABD1D1C9170}" sibTransId="{9CC75D58-1909-4C33-879F-95DF3E92CDE4}"/>
    <dgm:cxn modelId="{5331C318-A155-4A3B-AEE5-D078373BD757}" type="presParOf" srcId="{0689E23C-ABD9-485B-8A8C-80AEB5473F56}" destId="{6AFA9D51-98F9-429B-A0A5-9B69B1B8DEB2}" srcOrd="0" destOrd="0" presId="urn:microsoft.com/office/officeart/2005/8/layout/vList5"/>
    <dgm:cxn modelId="{EB349ED9-E3C7-4FB5-9C08-782A2C9EB922}" type="presParOf" srcId="{6AFA9D51-98F9-429B-A0A5-9B69B1B8DEB2}" destId="{2F9D4280-ADE7-42A9-AA31-490F783102B0}" srcOrd="0" destOrd="0" presId="urn:microsoft.com/office/officeart/2005/8/layout/vList5"/>
    <dgm:cxn modelId="{96C9D576-A23E-48C6-ABBB-AF3C6E4E11EB}" type="presParOf" srcId="{6AFA9D51-98F9-429B-A0A5-9B69B1B8DEB2}" destId="{22C10B3C-66E2-472B-94A0-11845B8B4909}" srcOrd="1" destOrd="0" presId="urn:microsoft.com/office/officeart/2005/8/layout/vList5"/>
    <dgm:cxn modelId="{92CD03E8-2BFD-4195-B659-89D753BFB93F}" type="presParOf" srcId="{0689E23C-ABD9-485B-8A8C-80AEB5473F56}" destId="{5C0D3647-EB66-4F55-ACAE-137746F37956}" srcOrd="1" destOrd="0" presId="urn:microsoft.com/office/officeart/2005/8/layout/vList5"/>
    <dgm:cxn modelId="{3F50B8CB-CFDB-47F1-9F22-6BFF5F1CB30C}" type="presParOf" srcId="{0689E23C-ABD9-485B-8A8C-80AEB5473F56}" destId="{AE566977-345B-4D6B-985A-F637D3E5E78F}" srcOrd="2" destOrd="0" presId="urn:microsoft.com/office/officeart/2005/8/layout/vList5"/>
    <dgm:cxn modelId="{260059E5-8612-404D-833C-F707D01A17E2}" type="presParOf" srcId="{AE566977-345B-4D6B-985A-F637D3E5E78F}" destId="{6710C6C9-B46B-4136-B683-044FE83B30E7}" srcOrd="0" destOrd="0" presId="urn:microsoft.com/office/officeart/2005/8/layout/vList5"/>
    <dgm:cxn modelId="{8604A67C-27A4-47C2-9F6F-ED44702D364F}" type="presParOf" srcId="{AE566977-345B-4D6B-985A-F637D3E5E78F}" destId="{7A0721BE-26A6-4068-BDCD-41DE98536DC9}" srcOrd="1" destOrd="0" presId="urn:microsoft.com/office/officeart/2005/8/layout/vList5"/>
    <dgm:cxn modelId="{B704EEE2-0740-4069-BD5C-D3C340DFC6C4}" type="presParOf" srcId="{0689E23C-ABD9-485B-8A8C-80AEB5473F56}" destId="{EEAEB235-F046-4337-A0F8-24D343222634}" srcOrd="3" destOrd="0" presId="urn:microsoft.com/office/officeart/2005/8/layout/vList5"/>
    <dgm:cxn modelId="{B96D9384-BE06-4482-A8CE-ECBFD78DA2FC}" type="presParOf" srcId="{0689E23C-ABD9-485B-8A8C-80AEB5473F56}" destId="{5A8C14DB-ECE6-4583-B048-807EFAEE8D3D}" srcOrd="4" destOrd="0" presId="urn:microsoft.com/office/officeart/2005/8/layout/vList5"/>
    <dgm:cxn modelId="{63CF18D0-57D6-40D5-9B14-20E9FD4AAE1E}" type="presParOf" srcId="{5A8C14DB-ECE6-4583-B048-807EFAEE8D3D}" destId="{B12B66B5-42E8-44AD-A339-FD4F6431DFC0}" srcOrd="0" destOrd="0" presId="urn:microsoft.com/office/officeart/2005/8/layout/vList5"/>
    <dgm:cxn modelId="{D0019834-37E0-403E-BDEA-AA0ACD96DCA1}" type="presParOf" srcId="{5A8C14DB-ECE6-4583-B048-807EFAEE8D3D}" destId="{DD279D7A-5712-4ADD-86C5-3B7740D4CD52}" srcOrd="1" destOrd="0" presId="urn:microsoft.com/office/officeart/2005/8/layout/vList5"/>
    <dgm:cxn modelId="{51122369-900E-4DAD-9299-AE0D7E485F95}" type="presParOf" srcId="{0689E23C-ABD9-485B-8A8C-80AEB5473F56}" destId="{34E837B8-8608-48CA-BC0A-81535049285E}" srcOrd="5" destOrd="0" presId="urn:microsoft.com/office/officeart/2005/8/layout/vList5"/>
    <dgm:cxn modelId="{DF52A93D-D009-4523-B209-3E0525677A7F}" type="presParOf" srcId="{0689E23C-ABD9-485B-8A8C-80AEB5473F56}" destId="{E6298B47-8207-4C48-888B-62D434500966}" srcOrd="6" destOrd="0" presId="urn:microsoft.com/office/officeart/2005/8/layout/vList5"/>
    <dgm:cxn modelId="{D9BF5726-33CD-43C8-8D4F-A3FFE549BE62}" type="presParOf" srcId="{E6298B47-8207-4C48-888B-62D434500966}" destId="{38B69130-F6F4-4BD1-B7DC-8F3AD38E2035}" srcOrd="0" destOrd="0" presId="urn:microsoft.com/office/officeart/2005/8/layout/vList5"/>
    <dgm:cxn modelId="{846AFE83-8024-4417-B909-9566EDBC4326}" type="presParOf" srcId="{E6298B47-8207-4C48-888B-62D434500966}" destId="{4CE3FD2F-F7DC-474C-83B9-BF0A3FC09C2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70ACF2-E4E2-468C-9E31-E255C1A592F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7694C13-1D84-4E1F-B4F1-621796757A5A}">
      <dgm:prSet phldrT="[Text]"/>
      <dgm:spPr/>
      <dgm:t>
        <a:bodyPr/>
        <a:lstStyle/>
        <a:p>
          <a:r>
            <a:rPr lang="en-US" dirty="0" smtClean="0"/>
            <a:t>Order up</a:t>
          </a:r>
          <a:endParaRPr lang="en-US" dirty="0"/>
        </a:p>
      </dgm:t>
    </dgm:pt>
    <dgm:pt modelId="{28769226-05B7-4518-B0A8-0A53FBB8F4A0}" type="parTrans" cxnId="{35CA42E9-DE8F-4CB9-86DE-39F401C86E43}">
      <dgm:prSet/>
      <dgm:spPr/>
      <dgm:t>
        <a:bodyPr/>
        <a:lstStyle/>
        <a:p>
          <a:endParaRPr lang="en-US"/>
        </a:p>
      </dgm:t>
    </dgm:pt>
    <dgm:pt modelId="{C828AA86-8C9F-48A1-B914-9C4F7F3173B8}" type="sibTrans" cxnId="{35CA42E9-DE8F-4CB9-86DE-39F401C86E43}">
      <dgm:prSet/>
      <dgm:spPr/>
      <dgm:t>
        <a:bodyPr/>
        <a:lstStyle/>
        <a:p>
          <a:endParaRPr lang="en-US"/>
        </a:p>
      </dgm:t>
    </dgm:pt>
    <dgm:pt modelId="{F1ECDDCB-554E-4866-95E1-3B8A13205594}">
      <dgm:prSet phldrT="[Text]"/>
      <dgm:spPr/>
      <dgm:t>
        <a:bodyPr/>
        <a:lstStyle/>
        <a:p>
          <a:r>
            <a:rPr lang="en-US" dirty="0" smtClean="0"/>
            <a:t>Give us a hello and we’ll give you a quotation. E-mail would also be nice. Remember: Bigger Volume = Bigger Discount.</a:t>
          </a:r>
          <a:endParaRPr lang="en-US" dirty="0"/>
        </a:p>
      </dgm:t>
    </dgm:pt>
    <dgm:pt modelId="{A4E93F37-3188-48F9-AB53-D3E3DF314AFD}" type="parTrans" cxnId="{91506F48-0FA9-48D9-A8C2-6DDB1234F70C}">
      <dgm:prSet/>
      <dgm:spPr/>
      <dgm:t>
        <a:bodyPr/>
        <a:lstStyle/>
        <a:p>
          <a:endParaRPr lang="en-US"/>
        </a:p>
      </dgm:t>
    </dgm:pt>
    <dgm:pt modelId="{A0E0AE23-A9CE-4B45-A8A2-8C2310E41418}" type="sibTrans" cxnId="{91506F48-0FA9-48D9-A8C2-6DDB1234F70C}">
      <dgm:prSet/>
      <dgm:spPr/>
      <dgm:t>
        <a:bodyPr/>
        <a:lstStyle/>
        <a:p>
          <a:endParaRPr lang="en-US"/>
        </a:p>
      </dgm:t>
    </dgm:pt>
    <dgm:pt modelId="{8AA8EF31-EA0E-4A66-B494-682BFCDAC5D7}">
      <dgm:prSet phldrT="[Text]"/>
      <dgm:spPr/>
      <dgm:t>
        <a:bodyPr/>
        <a:lstStyle/>
        <a:p>
          <a:r>
            <a:rPr lang="en-US" dirty="0" smtClean="0"/>
            <a:t>292-0850. steelworldmfgcorp@yahoo.com</a:t>
          </a:r>
          <a:endParaRPr lang="en-US" dirty="0"/>
        </a:p>
      </dgm:t>
    </dgm:pt>
    <dgm:pt modelId="{79A957C2-2AE0-49A2-8D7F-C7A1A98EE7A4}" type="parTrans" cxnId="{7624A574-0350-4A89-89DD-EF476CF273CD}">
      <dgm:prSet/>
      <dgm:spPr/>
      <dgm:t>
        <a:bodyPr/>
        <a:lstStyle/>
        <a:p>
          <a:endParaRPr lang="en-US"/>
        </a:p>
      </dgm:t>
    </dgm:pt>
    <dgm:pt modelId="{1EFC9932-4225-4BEF-85D0-441BCFF8CB89}" type="sibTrans" cxnId="{7624A574-0350-4A89-89DD-EF476CF273CD}">
      <dgm:prSet/>
      <dgm:spPr/>
      <dgm:t>
        <a:bodyPr/>
        <a:lstStyle/>
        <a:p>
          <a:endParaRPr lang="en-US"/>
        </a:p>
      </dgm:t>
    </dgm:pt>
    <dgm:pt modelId="{FF040075-611D-43FC-90E6-760A1866F3A7}">
      <dgm:prSet phldrT="[Text]"/>
      <dgm:spPr/>
      <dgm:t>
        <a:bodyPr/>
        <a:lstStyle/>
        <a:p>
          <a:r>
            <a:rPr lang="en-US" dirty="0" smtClean="0"/>
            <a:t>We’ll Deliver</a:t>
          </a:r>
          <a:endParaRPr lang="en-US" dirty="0"/>
        </a:p>
      </dgm:t>
    </dgm:pt>
    <dgm:pt modelId="{DCD65557-DCB9-4683-AF7C-3504C5597B07}" type="parTrans" cxnId="{BD43BBF4-E078-43ED-970F-3726DBEB6A30}">
      <dgm:prSet/>
      <dgm:spPr/>
      <dgm:t>
        <a:bodyPr/>
        <a:lstStyle/>
        <a:p>
          <a:endParaRPr lang="en-US"/>
        </a:p>
      </dgm:t>
    </dgm:pt>
    <dgm:pt modelId="{8D7B9AAA-1F0B-4A1E-85E1-F16F287BF44B}" type="sibTrans" cxnId="{BD43BBF4-E078-43ED-970F-3726DBEB6A30}">
      <dgm:prSet/>
      <dgm:spPr/>
      <dgm:t>
        <a:bodyPr/>
        <a:lstStyle/>
        <a:p>
          <a:endParaRPr lang="en-US"/>
        </a:p>
      </dgm:t>
    </dgm:pt>
    <dgm:pt modelId="{C88EAE18-8825-4229-B545-DEE529EBE3DD}">
      <dgm:prSet phldrT="[Text]"/>
      <dgm:spPr/>
      <dgm:t>
        <a:bodyPr/>
        <a:lstStyle/>
        <a:p>
          <a:r>
            <a:rPr lang="en-US" dirty="0" smtClean="0"/>
            <a:t>Our 10-wheelers will get to you within 2 days of your order.</a:t>
          </a:r>
          <a:endParaRPr lang="en-US" dirty="0"/>
        </a:p>
      </dgm:t>
    </dgm:pt>
    <dgm:pt modelId="{15A2F09A-B748-44CE-9DBF-6D64A021E2B2}" type="parTrans" cxnId="{86434CEB-8B2C-45BC-9213-44FCE701DEFE}">
      <dgm:prSet/>
      <dgm:spPr/>
      <dgm:t>
        <a:bodyPr/>
        <a:lstStyle/>
        <a:p>
          <a:endParaRPr lang="en-US"/>
        </a:p>
      </dgm:t>
    </dgm:pt>
    <dgm:pt modelId="{422C4CC9-B511-475D-AC30-3B2E50CE3D5C}" type="sibTrans" cxnId="{86434CEB-8B2C-45BC-9213-44FCE701DEFE}">
      <dgm:prSet/>
      <dgm:spPr/>
      <dgm:t>
        <a:bodyPr/>
        <a:lstStyle/>
        <a:p>
          <a:endParaRPr lang="en-US"/>
        </a:p>
      </dgm:t>
    </dgm:pt>
    <dgm:pt modelId="{6512584F-7A34-487D-81F6-F28FC593893D}">
      <dgm:prSet phldrT="[Text]"/>
      <dgm:spPr/>
      <dgm:t>
        <a:bodyPr/>
        <a:lstStyle/>
        <a:p>
          <a:r>
            <a:rPr lang="en-US" dirty="0" smtClean="0"/>
            <a:t>Need an update? Call us for your order’s ETA.</a:t>
          </a:r>
          <a:endParaRPr lang="en-US" dirty="0"/>
        </a:p>
      </dgm:t>
    </dgm:pt>
    <dgm:pt modelId="{CDA2C6A6-11B0-434D-A114-9A9DF571030B}" type="parTrans" cxnId="{491876F3-DA8F-41DF-8BA1-670825F71B78}">
      <dgm:prSet/>
      <dgm:spPr/>
      <dgm:t>
        <a:bodyPr/>
        <a:lstStyle/>
        <a:p>
          <a:endParaRPr lang="en-US"/>
        </a:p>
      </dgm:t>
    </dgm:pt>
    <dgm:pt modelId="{E686CBEF-E0DA-40B8-9318-F2D19F82B5EC}" type="sibTrans" cxnId="{491876F3-DA8F-41DF-8BA1-670825F71B78}">
      <dgm:prSet/>
      <dgm:spPr/>
      <dgm:t>
        <a:bodyPr/>
        <a:lstStyle/>
        <a:p>
          <a:endParaRPr lang="en-US"/>
        </a:p>
      </dgm:t>
    </dgm:pt>
    <dgm:pt modelId="{0C109449-23B3-4AA3-9EB2-4D3C3C548773}">
      <dgm:prSet phldrT="[Text]"/>
      <dgm:spPr/>
      <dgm:t>
        <a:bodyPr/>
        <a:lstStyle/>
        <a:p>
          <a:r>
            <a:rPr lang="en-US" dirty="0" smtClean="0"/>
            <a:t>SPEC Check</a:t>
          </a:r>
          <a:endParaRPr lang="en-US" dirty="0"/>
        </a:p>
      </dgm:t>
    </dgm:pt>
    <dgm:pt modelId="{297C5F72-1B23-4012-9788-757630987440}" type="parTrans" cxnId="{8C06869A-176B-4181-A8B2-46826CC72C6E}">
      <dgm:prSet/>
      <dgm:spPr/>
      <dgm:t>
        <a:bodyPr/>
        <a:lstStyle/>
        <a:p>
          <a:endParaRPr lang="en-US"/>
        </a:p>
      </dgm:t>
    </dgm:pt>
    <dgm:pt modelId="{40218BE6-60E5-44E2-8D18-BD9C95200A90}" type="sibTrans" cxnId="{8C06869A-176B-4181-A8B2-46826CC72C6E}">
      <dgm:prSet/>
      <dgm:spPr/>
      <dgm:t>
        <a:bodyPr/>
        <a:lstStyle/>
        <a:p>
          <a:endParaRPr lang="en-US"/>
        </a:p>
      </dgm:t>
    </dgm:pt>
    <dgm:pt modelId="{BBF64FC2-17C2-40B7-A364-FC50A59FDD38}">
      <dgm:prSet phldrT="[Text]"/>
      <dgm:spPr/>
      <dgm:t>
        <a:bodyPr/>
        <a:lstStyle/>
        <a:p>
          <a:r>
            <a:rPr lang="en-US" dirty="0" smtClean="0"/>
            <a:t>We will measure the product dimensions in front of you when we get there.</a:t>
          </a:r>
          <a:endParaRPr lang="en-US" dirty="0"/>
        </a:p>
      </dgm:t>
    </dgm:pt>
    <dgm:pt modelId="{1B58B178-6436-43E7-91A1-77E2C68F72AF}" type="parTrans" cxnId="{2C437A1C-4421-44DA-B5D1-A61CFB1ED26E}">
      <dgm:prSet/>
      <dgm:spPr/>
      <dgm:t>
        <a:bodyPr/>
        <a:lstStyle/>
        <a:p>
          <a:endParaRPr lang="en-US"/>
        </a:p>
      </dgm:t>
    </dgm:pt>
    <dgm:pt modelId="{03526ADA-BCB8-48BC-9B59-4E5362A6C54A}" type="sibTrans" cxnId="{2C437A1C-4421-44DA-B5D1-A61CFB1ED26E}">
      <dgm:prSet/>
      <dgm:spPr/>
      <dgm:t>
        <a:bodyPr/>
        <a:lstStyle/>
        <a:p>
          <a:endParaRPr lang="en-US"/>
        </a:p>
      </dgm:t>
    </dgm:pt>
    <dgm:pt modelId="{5452EF55-9B0A-4D0F-9789-DA2725FDF27E}">
      <dgm:prSet phldrT="[Text]"/>
      <dgm:spPr/>
      <dgm:t>
        <a:bodyPr/>
        <a:lstStyle/>
        <a:p>
          <a:r>
            <a:rPr lang="en-US" dirty="0" smtClean="0"/>
            <a:t>No worries on your order. What you want is what you’ll get.</a:t>
          </a:r>
          <a:endParaRPr lang="en-US" dirty="0"/>
        </a:p>
      </dgm:t>
    </dgm:pt>
    <dgm:pt modelId="{586503E0-3D56-4CD6-8A13-87E7D0FF66EC}" type="parTrans" cxnId="{1BD623C7-9B17-4117-B68C-0CF8EA5988F1}">
      <dgm:prSet/>
      <dgm:spPr/>
      <dgm:t>
        <a:bodyPr/>
        <a:lstStyle/>
        <a:p>
          <a:endParaRPr lang="en-US"/>
        </a:p>
      </dgm:t>
    </dgm:pt>
    <dgm:pt modelId="{CF564F1C-86A8-4A46-9CA5-0A296480A072}" type="sibTrans" cxnId="{1BD623C7-9B17-4117-B68C-0CF8EA5988F1}">
      <dgm:prSet/>
      <dgm:spPr/>
      <dgm:t>
        <a:bodyPr/>
        <a:lstStyle/>
        <a:p>
          <a:endParaRPr lang="en-US"/>
        </a:p>
      </dgm:t>
    </dgm:pt>
    <dgm:pt modelId="{4C23ADA4-605E-4EC7-B895-56282C723EBF}">
      <dgm:prSet phldrT="[Text]"/>
      <dgm:spPr/>
      <dgm:t>
        <a:bodyPr/>
        <a:lstStyle/>
        <a:p>
          <a:r>
            <a:rPr lang="en-US" dirty="0" smtClean="0"/>
            <a:t>DONE.</a:t>
          </a:r>
          <a:endParaRPr lang="en-US" dirty="0"/>
        </a:p>
      </dgm:t>
    </dgm:pt>
    <dgm:pt modelId="{D687B707-76EA-40EE-8F40-A6905DC84A2D}" type="parTrans" cxnId="{E5FD6C98-2ACA-463D-A068-E8C6E251133A}">
      <dgm:prSet/>
      <dgm:spPr/>
      <dgm:t>
        <a:bodyPr/>
        <a:lstStyle/>
        <a:p>
          <a:endParaRPr lang="en-US"/>
        </a:p>
      </dgm:t>
    </dgm:pt>
    <dgm:pt modelId="{1D071EB0-440F-4FAD-AD4A-6EC3921B7200}" type="sibTrans" cxnId="{E5FD6C98-2ACA-463D-A068-E8C6E251133A}">
      <dgm:prSet/>
      <dgm:spPr/>
      <dgm:t>
        <a:bodyPr/>
        <a:lstStyle/>
        <a:p>
          <a:endParaRPr lang="en-US"/>
        </a:p>
      </dgm:t>
    </dgm:pt>
    <dgm:pt modelId="{7ADFFF90-531E-4F54-BC05-55FB007D9CDD}">
      <dgm:prSet phldrT="[Text]"/>
      <dgm:spPr/>
      <dgm:t>
        <a:bodyPr/>
        <a:lstStyle/>
        <a:p>
          <a:r>
            <a:rPr lang="en-US" dirty="0" smtClean="0"/>
            <a:t>That’s it! Call us for feedback.</a:t>
          </a:r>
          <a:endParaRPr lang="en-US" dirty="0"/>
        </a:p>
      </dgm:t>
    </dgm:pt>
    <dgm:pt modelId="{65A81001-43AC-449D-8645-DC5140AD37F0}" type="parTrans" cxnId="{8AE1A740-17A7-4E93-BEDC-426F9874BEED}">
      <dgm:prSet/>
      <dgm:spPr/>
      <dgm:t>
        <a:bodyPr/>
        <a:lstStyle/>
        <a:p>
          <a:endParaRPr lang="en-US"/>
        </a:p>
      </dgm:t>
    </dgm:pt>
    <dgm:pt modelId="{70A2E959-CEB2-4D2A-83B4-464D248E8A44}" type="sibTrans" cxnId="{8AE1A740-17A7-4E93-BEDC-426F9874BEED}">
      <dgm:prSet/>
      <dgm:spPr/>
      <dgm:t>
        <a:bodyPr/>
        <a:lstStyle/>
        <a:p>
          <a:endParaRPr lang="en-US"/>
        </a:p>
      </dgm:t>
    </dgm:pt>
    <dgm:pt modelId="{AF313886-3374-4201-A00F-F61A2310024E}">
      <dgm:prSet phldrT="[Text]"/>
      <dgm:spPr/>
      <dgm:t>
        <a:bodyPr/>
        <a:lstStyle/>
        <a:p>
          <a:r>
            <a:rPr lang="en-US" dirty="0" smtClean="0"/>
            <a:t>Not happy with the quality? Call us within 10 days for replacement.</a:t>
          </a:r>
          <a:endParaRPr lang="en-US" dirty="0"/>
        </a:p>
      </dgm:t>
    </dgm:pt>
    <dgm:pt modelId="{E6B623C9-A24E-4DFB-BF7B-A021FDE167C6}" type="parTrans" cxnId="{B68A940C-9FDC-40F4-8FBC-23E8DA6A2999}">
      <dgm:prSet/>
      <dgm:spPr/>
      <dgm:t>
        <a:bodyPr/>
        <a:lstStyle/>
        <a:p>
          <a:endParaRPr lang="en-US"/>
        </a:p>
      </dgm:t>
    </dgm:pt>
    <dgm:pt modelId="{E2C5A60A-61B6-47D0-9397-BFEC07243781}" type="sibTrans" cxnId="{B68A940C-9FDC-40F4-8FBC-23E8DA6A2999}">
      <dgm:prSet/>
      <dgm:spPr/>
      <dgm:t>
        <a:bodyPr/>
        <a:lstStyle/>
        <a:p>
          <a:endParaRPr lang="en-US"/>
        </a:p>
      </dgm:t>
    </dgm:pt>
    <dgm:pt modelId="{3A07ED0E-C004-407C-B378-50DC42C3021D}" type="pres">
      <dgm:prSet presAssocID="{5970ACF2-E4E2-468C-9E31-E255C1A592F6}" presName="linearFlow" presStyleCnt="0">
        <dgm:presLayoutVars>
          <dgm:dir/>
          <dgm:animLvl val="lvl"/>
          <dgm:resizeHandles val="exact"/>
        </dgm:presLayoutVars>
      </dgm:prSet>
      <dgm:spPr/>
      <dgm:t>
        <a:bodyPr/>
        <a:lstStyle/>
        <a:p>
          <a:endParaRPr lang="en-US"/>
        </a:p>
      </dgm:t>
    </dgm:pt>
    <dgm:pt modelId="{F1B086FB-FB1A-4D0B-AAFB-A98AF682C4A7}" type="pres">
      <dgm:prSet presAssocID="{D7694C13-1D84-4E1F-B4F1-621796757A5A}" presName="composite" presStyleCnt="0"/>
      <dgm:spPr/>
    </dgm:pt>
    <dgm:pt modelId="{E05BF7EE-FF43-4FDF-89B5-0C8452C121D6}" type="pres">
      <dgm:prSet presAssocID="{D7694C13-1D84-4E1F-B4F1-621796757A5A}" presName="parentText" presStyleLbl="alignNode1" presStyleIdx="0" presStyleCnt="4">
        <dgm:presLayoutVars>
          <dgm:chMax val="1"/>
          <dgm:bulletEnabled val="1"/>
        </dgm:presLayoutVars>
      </dgm:prSet>
      <dgm:spPr/>
      <dgm:t>
        <a:bodyPr/>
        <a:lstStyle/>
        <a:p>
          <a:endParaRPr lang="en-US"/>
        </a:p>
      </dgm:t>
    </dgm:pt>
    <dgm:pt modelId="{8F2523BE-8C76-443E-99A8-311D0B19642C}" type="pres">
      <dgm:prSet presAssocID="{D7694C13-1D84-4E1F-B4F1-621796757A5A}" presName="descendantText" presStyleLbl="alignAcc1" presStyleIdx="0" presStyleCnt="4">
        <dgm:presLayoutVars>
          <dgm:bulletEnabled val="1"/>
        </dgm:presLayoutVars>
      </dgm:prSet>
      <dgm:spPr/>
      <dgm:t>
        <a:bodyPr/>
        <a:lstStyle/>
        <a:p>
          <a:endParaRPr lang="en-US"/>
        </a:p>
      </dgm:t>
    </dgm:pt>
    <dgm:pt modelId="{9376EFB7-2DA4-4A20-80A2-D6370DEC9D18}" type="pres">
      <dgm:prSet presAssocID="{C828AA86-8C9F-48A1-B914-9C4F7F3173B8}" presName="sp" presStyleCnt="0"/>
      <dgm:spPr/>
    </dgm:pt>
    <dgm:pt modelId="{52506BCD-4718-4A04-9033-A49C2003A23A}" type="pres">
      <dgm:prSet presAssocID="{FF040075-611D-43FC-90E6-760A1866F3A7}" presName="composite" presStyleCnt="0"/>
      <dgm:spPr/>
    </dgm:pt>
    <dgm:pt modelId="{0B4280B6-82AB-449B-97E0-60C772D45296}" type="pres">
      <dgm:prSet presAssocID="{FF040075-611D-43FC-90E6-760A1866F3A7}" presName="parentText" presStyleLbl="alignNode1" presStyleIdx="1" presStyleCnt="4">
        <dgm:presLayoutVars>
          <dgm:chMax val="1"/>
          <dgm:bulletEnabled val="1"/>
        </dgm:presLayoutVars>
      </dgm:prSet>
      <dgm:spPr/>
      <dgm:t>
        <a:bodyPr/>
        <a:lstStyle/>
        <a:p>
          <a:endParaRPr lang="en-US"/>
        </a:p>
      </dgm:t>
    </dgm:pt>
    <dgm:pt modelId="{460E8839-5DEC-439F-A7AA-D179CFEB5884}" type="pres">
      <dgm:prSet presAssocID="{FF040075-611D-43FC-90E6-760A1866F3A7}" presName="descendantText" presStyleLbl="alignAcc1" presStyleIdx="1" presStyleCnt="4">
        <dgm:presLayoutVars>
          <dgm:bulletEnabled val="1"/>
        </dgm:presLayoutVars>
      </dgm:prSet>
      <dgm:spPr/>
      <dgm:t>
        <a:bodyPr/>
        <a:lstStyle/>
        <a:p>
          <a:endParaRPr lang="en-US"/>
        </a:p>
      </dgm:t>
    </dgm:pt>
    <dgm:pt modelId="{1E8F887C-33E6-47F7-928D-C23426908F83}" type="pres">
      <dgm:prSet presAssocID="{8D7B9AAA-1F0B-4A1E-85E1-F16F287BF44B}" presName="sp" presStyleCnt="0"/>
      <dgm:spPr/>
    </dgm:pt>
    <dgm:pt modelId="{24461797-087C-42BC-BB49-5731D5C640AA}" type="pres">
      <dgm:prSet presAssocID="{0C109449-23B3-4AA3-9EB2-4D3C3C548773}" presName="composite" presStyleCnt="0"/>
      <dgm:spPr/>
    </dgm:pt>
    <dgm:pt modelId="{DB02419A-2A3C-481A-8B27-B373F2D8EECB}" type="pres">
      <dgm:prSet presAssocID="{0C109449-23B3-4AA3-9EB2-4D3C3C548773}" presName="parentText" presStyleLbl="alignNode1" presStyleIdx="2" presStyleCnt="4">
        <dgm:presLayoutVars>
          <dgm:chMax val="1"/>
          <dgm:bulletEnabled val="1"/>
        </dgm:presLayoutVars>
      </dgm:prSet>
      <dgm:spPr/>
      <dgm:t>
        <a:bodyPr/>
        <a:lstStyle/>
        <a:p>
          <a:endParaRPr lang="en-US"/>
        </a:p>
      </dgm:t>
    </dgm:pt>
    <dgm:pt modelId="{CBFF9771-B984-4CCE-8F97-976BAB983E45}" type="pres">
      <dgm:prSet presAssocID="{0C109449-23B3-4AA3-9EB2-4D3C3C548773}" presName="descendantText" presStyleLbl="alignAcc1" presStyleIdx="2" presStyleCnt="4">
        <dgm:presLayoutVars>
          <dgm:bulletEnabled val="1"/>
        </dgm:presLayoutVars>
      </dgm:prSet>
      <dgm:spPr/>
      <dgm:t>
        <a:bodyPr/>
        <a:lstStyle/>
        <a:p>
          <a:endParaRPr lang="en-US"/>
        </a:p>
      </dgm:t>
    </dgm:pt>
    <dgm:pt modelId="{FDC8557C-A516-4A5F-80A1-D4638D28D7E3}" type="pres">
      <dgm:prSet presAssocID="{40218BE6-60E5-44E2-8D18-BD9C95200A90}" presName="sp" presStyleCnt="0"/>
      <dgm:spPr/>
    </dgm:pt>
    <dgm:pt modelId="{B6B3BAC6-B93C-4781-94A4-A5DC0F1BD56A}" type="pres">
      <dgm:prSet presAssocID="{4C23ADA4-605E-4EC7-B895-56282C723EBF}" presName="composite" presStyleCnt="0"/>
      <dgm:spPr/>
    </dgm:pt>
    <dgm:pt modelId="{FE5FA5F8-AEAF-43CB-B0F3-F7F94FE8DEAF}" type="pres">
      <dgm:prSet presAssocID="{4C23ADA4-605E-4EC7-B895-56282C723EBF}" presName="parentText" presStyleLbl="alignNode1" presStyleIdx="3" presStyleCnt="4">
        <dgm:presLayoutVars>
          <dgm:chMax val="1"/>
          <dgm:bulletEnabled val="1"/>
        </dgm:presLayoutVars>
      </dgm:prSet>
      <dgm:spPr/>
      <dgm:t>
        <a:bodyPr/>
        <a:lstStyle/>
        <a:p>
          <a:endParaRPr lang="en-US"/>
        </a:p>
      </dgm:t>
    </dgm:pt>
    <dgm:pt modelId="{46C8D9EA-6B8F-438B-A57C-0014C0B7CCD9}" type="pres">
      <dgm:prSet presAssocID="{4C23ADA4-605E-4EC7-B895-56282C723EBF}" presName="descendantText" presStyleLbl="alignAcc1" presStyleIdx="3" presStyleCnt="4">
        <dgm:presLayoutVars>
          <dgm:bulletEnabled val="1"/>
        </dgm:presLayoutVars>
      </dgm:prSet>
      <dgm:spPr/>
      <dgm:t>
        <a:bodyPr/>
        <a:lstStyle/>
        <a:p>
          <a:endParaRPr lang="en-US"/>
        </a:p>
      </dgm:t>
    </dgm:pt>
  </dgm:ptLst>
  <dgm:cxnLst>
    <dgm:cxn modelId="{0D299F56-449C-4C0C-B8D7-6FFA4E735CE7}" type="presOf" srcId="{7ADFFF90-531E-4F54-BC05-55FB007D9CDD}" destId="{46C8D9EA-6B8F-438B-A57C-0014C0B7CCD9}" srcOrd="0" destOrd="0" presId="urn:microsoft.com/office/officeart/2005/8/layout/chevron2"/>
    <dgm:cxn modelId="{2C437A1C-4421-44DA-B5D1-A61CFB1ED26E}" srcId="{0C109449-23B3-4AA3-9EB2-4D3C3C548773}" destId="{BBF64FC2-17C2-40B7-A364-FC50A59FDD38}" srcOrd="0" destOrd="0" parTransId="{1B58B178-6436-43E7-91A1-77E2C68F72AF}" sibTransId="{03526ADA-BCB8-48BC-9B59-4E5362A6C54A}"/>
    <dgm:cxn modelId="{24A45568-F29C-4556-B118-943C4548000A}" type="presOf" srcId="{5452EF55-9B0A-4D0F-9789-DA2725FDF27E}" destId="{CBFF9771-B984-4CCE-8F97-976BAB983E45}" srcOrd="0" destOrd="1" presId="urn:microsoft.com/office/officeart/2005/8/layout/chevron2"/>
    <dgm:cxn modelId="{BD43BBF4-E078-43ED-970F-3726DBEB6A30}" srcId="{5970ACF2-E4E2-468C-9E31-E255C1A592F6}" destId="{FF040075-611D-43FC-90E6-760A1866F3A7}" srcOrd="1" destOrd="0" parTransId="{DCD65557-DCB9-4683-AF7C-3504C5597B07}" sibTransId="{8D7B9AAA-1F0B-4A1E-85E1-F16F287BF44B}"/>
    <dgm:cxn modelId="{F227A663-9664-493C-B48E-DF5670BFDD8C}" type="presOf" srcId="{FF040075-611D-43FC-90E6-760A1866F3A7}" destId="{0B4280B6-82AB-449B-97E0-60C772D45296}" srcOrd="0" destOrd="0" presId="urn:microsoft.com/office/officeart/2005/8/layout/chevron2"/>
    <dgm:cxn modelId="{4B6C5686-C48A-4313-9D28-53FF1A96094B}" type="presOf" srcId="{C88EAE18-8825-4229-B545-DEE529EBE3DD}" destId="{460E8839-5DEC-439F-A7AA-D179CFEB5884}" srcOrd="0" destOrd="0" presId="urn:microsoft.com/office/officeart/2005/8/layout/chevron2"/>
    <dgm:cxn modelId="{0D3B1BBD-37E5-44C5-AC96-1735C904B2E4}" type="presOf" srcId="{D7694C13-1D84-4E1F-B4F1-621796757A5A}" destId="{E05BF7EE-FF43-4FDF-89B5-0C8452C121D6}" srcOrd="0" destOrd="0" presId="urn:microsoft.com/office/officeart/2005/8/layout/chevron2"/>
    <dgm:cxn modelId="{86434CEB-8B2C-45BC-9213-44FCE701DEFE}" srcId="{FF040075-611D-43FC-90E6-760A1866F3A7}" destId="{C88EAE18-8825-4229-B545-DEE529EBE3DD}" srcOrd="0" destOrd="0" parTransId="{15A2F09A-B748-44CE-9DBF-6D64A021E2B2}" sibTransId="{422C4CC9-B511-475D-AC30-3B2E50CE3D5C}"/>
    <dgm:cxn modelId="{0E100A7A-444C-426B-B691-D22C95B3EAEE}" type="presOf" srcId="{6512584F-7A34-487D-81F6-F28FC593893D}" destId="{460E8839-5DEC-439F-A7AA-D179CFEB5884}" srcOrd="0" destOrd="1" presId="urn:microsoft.com/office/officeart/2005/8/layout/chevron2"/>
    <dgm:cxn modelId="{35CA42E9-DE8F-4CB9-86DE-39F401C86E43}" srcId="{5970ACF2-E4E2-468C-9E31-E255C1A592F6}" destId="{D7694C13-1D84-4E1F-B4F1-621796757A5A}" srcOrd="0" destOrd="0" parTransId="{28769226-05B7-4518-B0A8-0A53FBB8F4A0}" sibTransId="{C828AA86-8C9F-48A1-B914-9C4F7F3173B8}"/>
    <dgm:cxn modelId="{B68A940C-9FDC-40F4-8FBC-23E8DA6A2999}" srcId="{4C23ADA4-605E-4EC7-B895-56282C723EBF}" destId="{AF313886-3374-4201-A00F-F61A2310024E}" srcOrd="1" destOrd="0" parTransId="{E6B623C9-A24E-4DFB-BF7B-A021FDE167C6}" sibTransId="{E2C5A60A-61B6-47D0-9397-BFEC07243781}"/>
    <dgm:cxn modelId="{28760AE4-6A4C-45C1-BF38-CA2555367013}" type="presOf" srcId="{8AA8EF31-EA0E-4A66-B494-682BFCDAC5D7}" destId="{8F2523BE-8C76-443E-99A8-311D0B19642C}" srcOrd="0" destOrd="1" presId="urn:microsoft.com/office/officeart/2005/8/layout/chevron2"/>
    <dgm:cxn modelId="{7624A574-0350-4A89-89DD-EF476CF273CD}" srcId="{D7694C13-1D84-4E1F-B4F1-621796757A5A}" destId="{8AA8EF31-EA0E-4A66-B494-682BFCDAC5D7}" srcOrd="1" destOrd="0" parTransId="{79A957C2-2AE0-49A2-8D7F-C7A1A98EE7A4}" sibTransId="{1EFC9932-4225-4BEF-85D0-441BCFF8CB89}"/>
    <dgm:cxn modelId="{E5FD6C98-2ACA-463D-A068-E8C6E251133A}" srcId="{5970ACF2-E4E2-468C-9E31-E255C1A592F6}" destId="{4C23ADA4-605E-4EC7-B895-56282C723EBF}" srcOrd="3" destOrd="0" parTransId="{D687B707-76EA-40EE-8F40-A6905DC84A2D}" sibTransId="{1D071EB0-440F-4FAD-AD4A-6EC3921B7200}"/>
    <dgm:cxn modelId="{8F3B3080-4359-46C3-A5A2-2DF50A389F3F}" type="presOf" srcId="{AF313886-3374-4201-A00F-F61A2310024E}" destId="{46C8D9EA-6B8F-438B-A57C-0014C0B7CCD9}" srcOrd="0" destOrd="1" presId="urn:microsoft.com/office/officeart/2005/8/layout/chevron2"/>
    <dgm:cxn modelId="{18F3DB48-7A50-4D15-A70D-96821969E0AB}" type="presOf" srcId="{BBF64FC2-17C2-40B7-A364-FC50A59FDD38}" destId="{CBFF9771-B984-4CCE-8F97-976BAB983E45}" srcOrd="0" destOrd="0" presId="urn:microsoft.com/office/officeart/2005/8/layout/chevron2"/>
    <dgm:cxn modelId="{7E9AD3C6-CB80-4E99-989A-F92B64DCC634}" type="presOf" srcId="{F1ECDDCB-554E-4866-95E1-3B8A13205594}" destId="{8F2523BE-8C76-443E-99A8-311D0B19642C}" srcOrd="0" destOrd="0" presId="urn:microsoft.com/office/officeart/2005/8/layout/chevron2"/>
    <dgm:cxn modelId="{A1D22322-4EFA-4F03-854D-7AFEB01117AA}" type="presOf" srcId="{0C109449-23B3-4AA3-9EB2-4D3C3C548773}" destId="{DB02419A-2A3C-481A-8B27-B373F2D8EECB}" srcOrd="0" destOrd="0" presId="urn:microsoft.com/office/officeart/2005/8/layout/chevron2"/>
    <dgm:cxn modelId="{491876F3-DA8F-41DF-8BA1-670825F71B78}" srcId="{FF040075-611D-43FC-90E6-760A1866F3A7}" destId="{6512584F-7A34-487D-81F6-F28FC593893D}" srcOrd="1" destOrd="0" parTransId="{CDA2C6A6-11B0-434D-A114-9A9DF571030B}" sibTransId="{E686CBEF-E0DA-40B8-9318-F2D19F82B5EC}"/>
    <dgm:cxn modelId="{8C06869A-176B-4181-A8B2-46826CC72C6E}" srcId="{5970ACF2-E4E2-468C-9E31-E255C1A592F6}" destId="{0C109449-23B3-4AA3-9EB2-4D3C3C548773}" srcOrd="2" destOrd="0" parTransId="{297C5F72-1B23-4012-9788-757630987440}" sibTransId="{40218BE6-60E5-44E2-8D18-BD9C95200A90}"/>
    <dgm:cxn modelId="{1BD623C7-9B17-4117-B68C-0CF8EA5988F1}" srcId="{0C109449-23B3-4AA3-9EB2-4D3C3C548773}" destId="{5452EF55-9B0A-4D0F-9789-DA2725FDF27E}" srcOrd="1" destOrd="0" parTransId="{586503E0-3D56-4CD6-8A13-87E7D0FF66EC}" sibTransId="{CF564F1C-86A8-4A46-9CA5-0A296480A072}"/>
    <dgm:cxn modelId="{1DAC810E-4A71-44C4-A7A5-60CF6513BC4E}" type="presOf" srcId="{4C23ADA4-605E-4EC7-B895-56282C723EBF}" destId="{FE5FA5F8-AEAF-43CB-B0F3-F7F94FE8DEAF}" srcOrd="0" destOrd="0" presId="urn:microsoft.com/office/officeart/2005/8/layout/chevron2"/>
    <dgm:cxn modelId="{ADF54268-3B20-45C2-B007-E745BEAD8089}" type="presOf" srcId="{5970ACF2-E4E2-468C-9E31-E255C1A592F6}" destId="{3A07ED0E-C004-407C-B378-50DC42C3021D}" srcOrd="0" destOrd="0" presId="urn:microsoft.com/office/officeart/2005/8/layout/chevron2"/>
    <dgm:cxn modelId="{91506F48-0FA9-48D9-A8C2-6DDB1234F70C}" srcId="{D7694C13-1D84-4E1F-B4F1-621796757A5A}" destId="{F1ECDDCB-554E-4866-95E1-3B8A13205594}" srcOrd="0" destOrd="0" parTransId="{A4E93F37-3188-48F9-AB53-D3E3DF314AFD}" sibTransId="{A0E0AE23-A9CE-4B45-A8A2-8C2310E41418}"/>
    <dgm:cxn modelId="{8AE1A740-17A7-4E93-BEDC-426F9874BEED}" srcId="{4C23ADA4-605E-4EC7-B895-56282C723EBF}" destId="{7ADFFF90-531E-4F54-BC05-55FB007D9CDD}" srcOrd="0" destOrd="0" parTransId="{65A81001-43AC-449D-8645-DC5140AD37F0}" sibTransId="{70A2E959-CEB2-4D2A-83B4-464D248E8A44}"/>
    <dgm:cxn modelId="{646169F8-C3B7-478A-9EB1-F473FF145C1D}" type="presParOf" srcId="{3A07ED0E-C004-407C-B378-50DC42C3021D}" destId="{F1B086FB-FB1A-4D0B-AAFB-A98AF682C4A7}" srcOrd="0" destOrd="0" presId="urn:microsoft.com/office/officeart/2005/8/layout/chevron2"/>
    <dgm:cxn modelId="{5AD6A124-7DE8-4DB4-B1E2-3D03DD2B74C3}" type="presParOf" srcId="{F1B086FB-FB1A-4D0B-AAFB-A98AF682C4A7}" destId="{E05BF7EE-FF43-4FDF-89B5-0C8452C121D6}" srcOrd="0" destOrd="0" presId="urn:microsoft.com/office/officeart/2005/8/layout/chevron2"/>
    <dgm:cxn modelId="{5A66FCB0-FFEA-4903-A6FA-E8289928591C}" type="presParOf" srcId="{F1B086FB-FB1A-4D0B-AAFB-A98AF682C4A7}" destId="{8F2523BE-8C76-443E-99A8-311D0B19642C}" srcOrd="1" destOrd="0" presId="urn:microsoft.com/office/officeart/2005/8/layout/chevron2"/>
    <dgm:cxn modelId="{E13A5DCA-68C4-49EF-9B9E-200D05191766}" type="presParOf" srcId="{3A07ED0E-C004-407C-B378-50DC42C3021D}" destId="{9376EFB7-2DA4-4A20-80A2-D6370DEC9D18}" srcOrd="1" destOrd="0" presId="urn:microsoft.com/office/officeart/2005/8/layout/chevron2"/>
    <dgm:cxn modelId="{E4C8362C-3FEB-48E7-9978-1102F8DF0698}" type="presParOf" srcId="{3A07ED0E-C004-407C-B378-50DC42C3021D}" destId="{52506BCD-4718-4A04-9033-A49C2003A23A}" srcOrd="2" destOrd="0" presId="urn:microsoft.com/office/officeart/2005/8/layout/chevron2"/>
    <dgm:cxn modelId="{69328C69-6353-4271-B8CF-61928CEA8677}" type="presParOf" srcId="{52506BCD-4718-4A04-9033-A49C2003A23A}" destId="{0B4280B6-82AB-449B-97E0-60C772D45296}" srcOrd="0" destOrd="0" presId="urn:microsoft.com/office/officeart/2005/8/layout/chevron2"/>
    <dgm:cxn modelId="{623C41AE-F48D-404D-8C83-979EC0E0F715}" type="presParOf" srcId="{52506BCD-4718-4A04-9033-A49C2003A23A}" destId="{460E8839-5DEC-439F-A7AA-D179CFEB5884}" srcOrd="1" destOrd="0" presId="urn:microsoft.com/office/officeart/2005/8/layout/chevron2"/>
    <dgm:cxn modelId="{3E052E02-CEEE-4273-89ED-B8B2406B26C0}" type="presParOf" srcId="{3A07ED0E-C004-407C-B378-50DC42C3021D}" destId="{1E8F887C-33E6-47F7-928D-C23426908F83}" srcOrd="3" destOrd="0" presId="urn:microsoft.com/office/officeart/2005/8/layout/chevron2"/>
    <dgm:cxn modelId="{73937CAD-50EB-4A1C-BA8B-897AB31AB177}" type="presParOf" srcId="{3A07ED0E-C004-407C-B378-50DC42C3021D}" destId="{24461797-087C-42BC-BB49-5731D5C640AA}" srcOrd="4" destOrd="0" presId="urn:microsoft.com/office/officeart/2005/8/layout/chevron2"/>
    <dgm:cxn modelId="{8131C161-A660-4DB5-B5EA-7DC50DB88F5F}" type="presParOf" srcId="{24461797-087C-42BC-BB49-5731D5C640AA}" destId="{DB02419A-2A3C-481A-8B27-B373F2D8EECB}" srcOrd="0" destOrd="0" presId="urn:microsoft.com/office/officeart/2005/8/layout/chevron2"/>
    <dgm:cxn modelId="{723FE943-8B57-43DA-9148-8168A46E242D}" type="presParOf" srcId="{24461797-087C-42BC-BB49-5731D5C640AA}" destId="{CBFF9771-B984-4CCE-8F97-976BAB983E45}" srcOrd="1" destOrd="0" presId="urn:microsoft.com/office/officeart/2005/8/layout/chevron2"/>
    <dgm:cxn modelId="{C1A14BF6-F47B-4C40-8D63-B08D75D0126F}" type="presParOf" srcId="{3A07ED0E-C004-407C-B378-50DC42C3021D}" destId="{FDC8557C-A516-4A5F-80A1-D4638D28D7E3}" srcOrd="5" destOrd="0" presId="urn:microsoft.com/office/officeart/2005/8/layout/chevron2"/>
    <dgm:cxn modelId="{C85663BC-4C87-4AA3-824A-B776A449C5F0}" type="presParOf" srcId="{3A07ED0E-C004-407C-B378-50DC42C3021D}" destId="{B6B3BAC6-B93C-4781-94A4-A5DC0F1BD56A}" srcOrd="6" destOrd="0" presId="urn:microsoft.com/office/officeart/2005/8/layout/chevron2"/>
    <dgm:cxn modelId="{EDF4B86E-46C5-438C-BD4C-111B8C9DA5F3}" type="presParOf" srcId="{B6B3BAC6-B93C-4781-94A4-A5DC0F1BD56A}" destId="{FE5FA5F8-AEAF-43CB-B0F3-F7F94FE8DEAF}" srcOrd="0" destOrd="0" presId="urn:microsoft.com/office/officeart/2005/8/layout/chevron2"/>
    <dgm:cxn modelId="{E019F1EF-A2D2-486E-BE86-869FF6563714}" type="presParOf" srcId="{B6B3BAC6-B93C-4781-94A4-A5DC0F1BD56A}" destId="{46C8D9EA-6B8F-438B-A57C-0014C0B7CCD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018B8E-3410-4796-A6F4-0A1D7D189FA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C8699132-28CB-44C9-B955-5197E0BF5BA0}">
      <dgm:prSet/>
      <dgm:spPr/>
      <dgm:t>
        <a:bodyPr/>
        <a:lstStyle/>
        <a:p>
          <a:r>
            <a:rPr lang="en-US" smtClean="0"/>
            <a:t>Straight-Line Wire-Drawing Machines</a:t>
          </a:r>
          <a:endParaRPr lang="en-US" dirty="0" smtClean="0"/>
        </a:p>
      </dgm:t>
    </dgm:pt>
    <dgm:pt modelId="{9F1302CA-BAA9-41F9-B18A-126B9037C3FA}" type="parTrans" cxnId="{168256DC-EDBE-49AC-8C00-39BC28280D76}">
      <dgm:prSet/>
      <dgm:spPr/>
      <dgm:t>
        <a:bodyPr/>
        <a:lstStyle/>
        <a:p>
          <a:endParaRPr lang="en-US"/>
        </a:p>
      </dgm:t>
    </dgm:pt>
    <dgm:pt modelId="{A5640AD4-23E7-423B-AAF4-43C55F232A7A}" type="sibTrans" cxnId="{168256DC-EDBE-49AC-8C00-39BC28280D76}">
      <dgm:prSet/>
      <dgm:spPr/>
      <dgm:t>
        <a:bodyPr/>
        <a:lstStyle/>
        <a:p>
          <a:endParaRPr lang="en-US"/>
        </a:p>
      </dgm:t>
    </dgm:pt>
    <dgm:pt modelId="{39EA6EEB-5494-4108-87D1-B8E5774170FA}">
      <dgm:prSet/>
      <dgm:spPr/>
      <dgm:t>
        <a:bodyPr/>
        <a:lstStyle/>
        <a:p>
          <a:r>
            <a:rPr lang="en-US" i="1" dirty="0" smtClean="0"/>
            <a:t>Chinese Technology. The Power of </a:t>
          </a:r>
          <a:r>
            <a:rPr lang="en-US" i="1" smtClean="0"/>
            <a:t>13 meters/sec.</a:t>
          </a:r>
          <a:endParaRPr lang="en-US" i="1" dirty="0" smtClean="0"/>
        </a:p>
      </dgm:t>
    </dgm:pt>
    <dgm:pt modelId="{22CBC52F-EA80-47EC-992C-0FA48E75E0F3}" type="parTrans" cxnId="{78BD575A-FD63-4CB0-B246-08A07AEAC259}">
      <dgm:prSet/>
      <dgm:spPr/>
      <dgm:t>
        <a:bodyPr/>
        <a:lstStyle/>
        <a:p>
          <a:endParaRPr lang="en-US"/>
        </a:p>
      </dgm:t>
    </dgm:pt>
    <dgm:pt modelId="{12076F7C-CBAD-4FB2-BA24-CCBF0F69388F}" type="sibTrans" cxnId="{78BD575A-FD63-4CB0-B246-08A07AEAC259}">
      <dgm:prSet/>
      <dgm:spPr/>
      <dgm:t>
        <a:bodyPr/>
        <a:lstStyle/>
        <a:p>
          <a:endParaRPr lang="en-US"/>
        </a:p>
      </dgm:t>
    </dgm:pt>
    <dgm:pt modelId="{EB39F6E5-C705-4264-8B95-2B48C421FAE5}">
      <dgm:prSet/>
      <dgm:spPr/>
      <dgm:t>
        <a:bodyPr/>
        <a:lstStyle/>
        <a:p>
          <a:r>
            <a:rPr lang="en-US" dirty="0" smtClean="0"/>
            <a:t>The incredible wire-drawing speed of our Straight-Lines produces our Black Iron Wires to supply our Galvanizing and Nail-Forming. There’s </a:t>
          </a:r>
          <a:r>
            <a:rPr lang="en-US" b="1" dirty="0" smtClean="0"/>
            <a:t>no order we can’t fulfill</a:t>
          </a:r>
          <a:r>
            <a:rPr lang="en-US" dirty="0" smtClean="0"/>
            <a:t>. </a:t>
          </a:r>
        </a:p>
      </dgm:t>
    </dgm:pt>
    <dgm:pt modelId="{284671BC-F7B9-4322-BE34-9331D95AF1D8}" type="parTrans" cxnId="{9C9F9BD9-F944-4CAD-945B-7F339225742F}">
      <dgm:prSet/>
      <dgm:spPr/>
      <dgm:t>
        <a:bodyPr/>
        <a:lstStyle/>
        <a:p>
          <a:endParaRPr lang="en-US"/>
        </a:p>
      </dgm:t>
    </dgm:pt>
    <dgm:pt modelId="{80DCEFE3-6B94-48EB-85C9-841B85919EFC}" type="sibTrans" cxnId="{9C9F9BD9-F944-4CAD-945B-7F339225742F}">
      <dgm:prSet/>
      <dgm:spPr/>
      <dgm:t>
        <a:bodyPr/>
        <a:lstStyle/>
        <a:p>
          <a:endParaRPr lang="en-US"/>
        </a:p>
      </dgm:t>
    </dgm:pt>
    <dgm:pt modelId="{DC460CC4-4F9B-4E20-B747-BCF33B776DFE}">
      <dgm:prSet/>
      <dgm:spPr/>
      <dgm:t>
        <a:bodyPr/>
        <a:lstStyle/>
        <a:p>
          <a:r>
            <a:rPr lang="en-US" smtClean="0"/>
            <a:t>Cassette Wire Cutters</a:t>
          </a:r>
          <a:endParaRPr lang="en-US" dirty="0" smtClean="0"/>
        </a:p>
      </dgm:t>
    </dgm:pt>
    <dgm:pt modelId="{E19A353E-E5CC-458B-9FAE-1B76D922E8CC}" type="parTrans" cxnId="{2551C816-65AD-4A88-A980-0BB2A5F65A97}">
      <dgm:prSet/>
      <dgm:spPr/>
      <dgm:t>
        <a:bodyPr/>
        <a:lstStyle/>
        <a:p>
          <a:endParaRPr lang="en-US"/>
        </a:p>
      </dgm:t>
    </dgm:pt>
    <dgm:pt modelId="{C7DAE8BE-3027-4863-8202-C3680F372AC9}" type="sibTrans" cxnId="{2551C816-65AD-4A88-A980-0BB2A5F65A97}">
      <dgm:prSet/>
      <dgm:spPr/>
      <dgm:t>
        <a:bodyPr/>
        <a:lstStyle/>
        <a:p>
          <a:endParaRPr lang="en-US"/>
        </a:p>
      </dgm:t>
    </dgm:pt>
    <dgm:pt modelId="{763B0599-7CA5-43B4-B447-DA817EF739DE}">
      <dgm:prSet/>
      <dgm:spPr/>
      <dgm:t>
        <a:bodyPr/>
        <a:lstStyle/>
        <a:p>
          <a:r>
            <a:rPr lang="en-US" i="1" dirty="0" smtClean="0"/>
            <a:t>Italian Fabrication. The Teeth of our Wire-Drawing Machines.</a:t>
          </a:r>
        </a:p>
      </dgm:t>
    </dgm:pt>
    <dgm:pt modelId="{43BEDDE0-99E4-4BD3-861E-D1581DAAF43F}" type="parTrans" cxnId="{C20058D4-0B34-48B3-8B11-A3F75BD8DC3C}">
      <dgm:prSet/>
      <dgm:spPr/>
      <dgm:t>
        <a:bodyPr/>
        <a:lstStyle/>
        <a:p>
          <a:endParaRPr lang="en-US"/>
        </a:p>
      </dgm:t>
    </dgm:pt>
    <dgm:pt modelId="{20434ACD-5A23-455D-90CF-2C8916339B23}" type="sibTrans" cxnId="{C20058D4-0B34-48B3-8B11-A3F75BD8DC3C}">
      <dgm:prSet/>
      <dgm:spPr/>
      <dgm:t>
        <a:bodyPr/>
        <a:lstStyle/>
        <a:p>
          <a:endParaRPr lang="en-US"/>
        </a:p>
      </dgm:t>
    </dgm:pt>
    <dgm:pt modelId="{51CBDDCE-4FD8-4A26-A2D5-BF872CE848E6}">
      <dgm:prSet/>
      <dgm:spPr/>
      <dgm:t>
        <a:bodyPr/>
        <a:lstStyle/>
        <a:p>
          <a:r>
            <a:rPr lang="en-US" dirty="0" smtClean="0"/>
            <a:t>The razor-sharp precision of the cassettes provide the </a:t>
          </a:r>
          <a:r>
            <a:rPr lang="en-US" b="1" dirty="0" smtClean="0"/>
            <a:t>on-point size</a:t>
          </a:r>
          <a:r>
            <a:rPr lang="en-US" dirty="0" smtClean="0"/>
            <a:t> of all our wire products to your liking. Every time.</a:t>
          </a:r>
        </a:p>
      </dgm:t>
    </dgm:pt>
    <dgm:pt modelId="{2E11D4F5-91FD-497D-96FE-9CC255CBDEC9}" type="parTrans" cxnId="{52DFA157-BDBD-4E08-BB1D-1FADE350089C}">
      <dgm:prSet/>
      <dgm:spPr/>
      <dgm:t>
        <a:bodyPr/>
        <a:lstStyle/>
        <a:p>
          <a:endParaRPr lang="en-US"/>
        </a:p>
      </dgm:t>
    </dgm:pt>
    <dgm:pt modelId="{48AFB1E1-C4E2-481D-90F8-7BB83F4C37F9}" type="sibTrans" cxnId="{52DFA157-BDBD-4E08-BB1D-1FADE350089C}">
      <dgm:prSet/>
      <dgm:spPr/>
      <dgm:t>
        <a:bodyPr/>
        <a:lstStyle/>
        <a:p>
          <a:endParaRPr lang="en-US"/>
        </a:p>
      </dgm:t>
    </dgm:pt>
    <dgm:pt modelId="{7938C6EE-77CD-4EED-90EC-F3516862C72E}">
      <dgm:prSet/>
      <dgm:spPr/>
      <dgm:t>
        <a:bodyPr/>
        <a:lstStyle/>
        <a:p>
          <a:r>
            <a:rPr lang="en-US" dirty="0" smtClean="0"/>
            <a:t>Rotary Nail Units</a:t>
          </a:r>
        </a:p>
      </dgm:t>
    </dgm:pt>
    <dgm:pt modelId="{9B4D96FF-6760-42AD-B258-4C17DBB574AC}" type="parTrans" cxnId="{E269337F-571B-4355-9802-B15726BA1B1E}">
      <dgm:prSet/>
      <dgm:spPr/>
      <dgm:t>
        <a:bodyPr/>
        <a:lstStyle/>
        <a:p>
          <a:endParaRPr lang="en-US"/>
        </a:p>
      </dgm:t>
    </dgm:pt>
    <dgm:pt modelId="{325EE713-5515-47BC-A83F-C3C11A54D986}" type="sibTrans" cxnId="{E269337F-571B-4355-9802-B15726BA1B1E}">
      <dgm:prSet/>
      <dgm:spPr/>
      <dgm:t>
        <a:bodyPr/>
        <a:lstStyle/>
        <a:p>
          <a:endParaRPr lang="en-US"/>
        </a:p>
      </dgm:t>
    </dgm:pt>
    <dgm:pt modelId="{F8E229D7-038C-4661-86EB-D2834A812C54}">
      <dgm:prSet/>
      <dgm:spPr/>
      <dgm:t>
        <a:bodyPr/>
        <a:lstStyle/>
        <a:p>
          <a:r>
            <a:rPr lang="en-US" i="1" smtClean="0"/>
            <a:t>Dutch Enkotec Engineering. The Tool of Our Experts.</a:t>
          </a:r>
          <a:endParaRPr lang="en-US" i="1" dirty="0" smtClean="0"/>
        </a:p>
      </dgm:t>
    </dgm:pt>
    <dgm:pt modelId="{A4665F75-1559-4824-B361-5E3C0B728222}" type="parTrans" cxnId="{061FE378-ED58-4E22-B319-7C6C7F0B013C}">
      <dgm:prSet/>
      <dgm:spPr/>
      <dgm:t>
        <a:bodyPr/>
        <a:lstStyle/>
        <a:p>
          <a:endParaRPr lang="en-US"/>
        </a:p>
      </dgm:t>
    </dgm:pt>
    <dgm:pt modelId="{615BD073-A4FB-45DD-8E4A-87F5F39E0977}" type="sibTrans" cxnId="{061FE378-ED58-4E22-B319-7C6C7F0B013C}">
      <dgm:prSet/>
      <dgm:spPr/>
      <dgm:t>
        <a:bodyPr/>
        <a:lstStyle/>
        <a:p>
          <a:endParaRPr lang="en-US"/>
        </a:p>
      </dgm:t>
    </dgm:pt>
    <dgm:pt modelId="{F333F76C-99EE-4E7B-B7BB-C026191E4F9B}">
      <dgm:prSet/>
      <dgm:spPr/>
      <dgm:t>
        <a:bodyPr/>
        <a:lstStyle/>
        <a:p>
          <a:r>
            <a:rPr lang="en-US" dirty="0" smtClean="0"/>
            <a:t>The machine gun-like speed in perfecting the nail’s tip and head combines speed and craftsmanship. There’s no going back from the </a:t>
          </a:r>
          <a:r>
            <a:rPr lang="en-US" b="1" dirty="0" smtClean="0"/>
            <a:t>Top 1 quality</a:t>
          </a:r>
          <a:r>
            <a:rPr lang="en-US" dirty="0" smtClean="0"/>
            <a:t>.</a:t>
          </a:r>
          <a:endParaRPr lang="en-US" dirty="0"/>
        </a:p>
      </dgm:t>
    </dgm:pt>
    <dgm:pt modelId="{4E7CD1CF-168F-4557-9554-3C60024E08A4}" type="parTrans" cxnId="{1A8F83FC-5F71-4AD3-8A06-AC76BDCD9DA6}">
      <dgm:prSet/>
      <dgm:spPr/>
      <dgm:t>
        <a:bodyPr/>
        <a:lstStyle/>
        <a:p>
          <a:endParaRPr lang="en-US"/>
        </a:p>
      </dgm:t>
    </dgm:pt>
    <dgm:pt modelId="{F0248BA5-9A2B-4303-A527-9D3654E342A4}" type="sibTrans" cxnId="{1A8F83FC-5F71-4AD3-8A06-AC76BDCD9DA6}">
      <dgm:prSet/>
      <dgm:spPr/>
      <dgm:t>
        <a:bodyPr/>
        <a:lstStyle/>
        <a:p>
          <a:endParaRPr lang="en-US"/>
        </a:p>
      </dgm:t>
    </dgm:pt>
    <dgm:pt modelId="{F6409608-FD2C-4222-AE2E-46AB4B39BB55}" type="pres">
      <dgm:prSet presAssocID="{19018B8E-3410-4796-A6F4-0A1D7D189FA2}" presName="linear" presStyleCnt="0">
        <dgm:presLayoutVars>
          <dgm:dir/>
          <dgm:animLvl val="lvl"/>
          <dgm:resizeHandles val="exact"/>
        </dgm:presLayoutVars>
      </dgm:prSet>
      <dgm:spPr/>
      <dgm:t>
        <a:bodyPr/>
        <a:lstStyle/>
        <a:p>
          <a:endParaRPr lang="en-US"/>
        </a:p>
      </dgm:t>
    </dgm:pt>
    <dgm:pt modelId="{1ACDC91F-9A02-4A52-9D64-E5BC415138FA}" type="pres">
      <dgm:prSet presAssocID="{C8699132-28CB-44C9-B955-5197E0BF5BA0}" presName="parentLin" presStyleCnt="0"/>
      <dgm:spPr/>
    </dgm:pt>
    <dgm:pt modelId="{E395A7A3-218A-4D93-ACFE-BF02F00B6223}" type="pres">
      <dgm:prSet presAssocID="{C8699132-28CB-44C9-B955-5197E0BF5BA0}" presName="parentLeftMargin" presStyleLbl="node1" presStyleIdx="0" presStyleCnt="3"/>
      <dgm:spPr/>
      <dgm:t>
        <a:bodyPr/>
        <a:lstStyle/>
        <a:p>
          <a:endParaRPr lang="en-US"/>
        </a:p>
      </dgm:t>
    </dgm:pt>
    <dgm:pt modelId="{3967E64E-90C8-4264-A738-09B9428F7D42}" type="pres">
      <dgm:prSet presAssocID="{C8699132-28CB-44C9-B955-5197E0BF5BA0}" presName="parentText" presStyleLbl="node1" presStyleIdx="0" presStyleCnt="3">
        <dgm:presLayoutVars>
          <dgm:chMax val="0"/>
          <dgm:bulletEnabled val="1"/>
        </dgm:presLayoutVars>
      </dgm:prSet>
      <dgm:spPr/>
      <dgm:t>
        <a:bodyPr/>
        <a:lstStyle/>
        <a:p>
          <a:endParaRPr lang="en-US"/>
        </a:p>
      </dgm:t>
    </dgm:pt>
    <dgm:pt modelId="{1FB8E9A7-90B7-4CA6-8720-3309FF9FC3AE}" type="pres">
      <dgm:prSet presAssocID="{C8699132-28CB-44C9-B955-5197E0BF5BA0}" presName="negativeSpace" presStyleCnt="0"/>
      <dgm:spPr/>
    </dgm:pt>
    <dgm:pt modelId="{9DBFE1E4-F82C-4EEE-BEF0-7503DEAECE21}" type="pres">
      <dgm:prSet presAssocID="{C8699132-28CB-44C9-B955-5197E0BF5BA0}" presName="childText" presStyleLbl="conFgAcc1" presStyleIdx="0" presStyleCnt="3">
        <dgm:presLayoutVars>
          <dgm:bulletEnabled val="1"/>
        </dgm:presLayoutVars>
      </dgm:prSet>
      <dgm:spPr/>
      <dgm:t>
        <a:bodyPr/>
        <a:lstStyle/>
        <a:p>
          <a:endParaRPr lang="en-US"/>
        </a:p>
      </dgm:t>
    </dgm:pt>
    <dgm:pt modelId="{FB2F5934-9BE7-4537-BDED-D3E19489512D}" type="pres">
      <dgm:prSet presAssocID="{A5640AD4-23E7-423B-AAF4-43C55F232A7A}" presName="spaceBetweenRectangles" presStyleCnt="0"/>
      <dgm:spPr/>
    </dgm:pt>
    <dgm:pt modelId="{64AD0B00-A5AB-4363-836C-830389778707}" type="pres">
      <dgm:prSet presAssocID="{DC460CC4-4F9B-4E20-B747-BCF33B776DFE}" presName="parentLin" presStyleCnt="0"/>
      <dgm:spPr/>
    </dgm:pt>
    <dgm:pt modelId="{8EF58B89-C5DF-49C8-8E8E-210A6C8434D2}" type="pres">
      <dgm:prSet presAssocID="{DC460CC4-4F9B-4E20-B747-BCF33B776DFE}" presName="parentLeftMargin" presStyleLbl="node1" presStyleIdx="0" presStyleCnt="3"/>
      <dgm:spPr/>
      <dgm:t>
        <a:bodyPr/>
        <a:lstStyle/>
        <a:p>
          <a:endParaRPr lang="en-US"/>
        </a:p>
      </dgm:t>
    </dgm:pt>
    <dgm:pt modelId="{4320FF29-E3B6-4F0C-9528-A92B6F17A5CC}" type="pres">
      <dgm:prSet presAssocID="{DC460CC4-4F9B-4E20-B747-BCF33B776DFE}" presName="parentText" presStyleLbl="node1" presStyleIdx="1" presStyleCnt="3">
        <dgm:presLayoutVars>
          <dgm:chMax val="0"/>
          <dgm:bulletEnabled val="1"/>
        </dgm:presLayoutVars>
      </dgm:prSet>
      <dgm:spPr/>
      <dgm:t>
        <a:bodyPr/>
        <a:lstStyle/>
        <a:p>
          <a:endParaRPr lang="en-US"/>
        </a:p>
      </dgm:t>
    </dgm:pt>
    <dgm:pt modelId="{7A5B104B-5172-407B-B2EC-61044952FAB8}" type="pres">
      <dgm:prSet presAssocID="{DC460CC4-4F9B-4E20-B747-BCF33B776DFE}" presName="negativeSpace" presStyleCnt="0"/>
      <dgm:spPr/>
    </dgm:pt>
    <dgm:pt modelId="{22CF9583-F739-4537-B5F4-A2777683EC26}" type="pres">
      <dgm:prSet presAssocID="{DC460CC4-4F9B-4E20-B747-BCF33B776DFE}" presName="childText" presStyleLbl="conFgAcc1" presStyleIdx="1" presStyleCnt="3">
        <dgm:presLayoutVars>
          <dgm:bulletEnabled val="1"/>
        </dgm:presLayoutVars>
      </dgm:prSet>
      <dgm:spPr/>
      <dgm:t>
        <a:bodyPr/>
        <a:lstStyle/>
        <a:p>
          <a:endParaRPr lang="en-US"/>
        </a:p>
      </dgm:t>
    </dgm:pt>
    <dgm:pt modelId="{ACE8D2D4-F7DD-47DB-A4C4-D057444E0AEA}" type="pres">
      <dgm:prSet presAssocID="{C7DAE8BE-3027-4863-8202-C3680F372AC9}" presName="spaceBetweenRectangles" presStyleCnt="0"/>
      <dgm:spPr/>
    </dgm:pt>
    <dgm:pt modelId="{D4047588-F0FC-4BE8-85D0-1EF8EB4FD7CF}" type="pres">
      <dgm:prSet presAssocID="{7938C6EE-77CD-4EED-90EC-F3516862C72E}" presName="parentLin" presStyleCnt="0"/>
      <dgm:spPr/>
    </dgm:pt>
    <dgm:pt modelId="{50657543-2A31-4194-A69B-CDDE4DD0986C}" type="pres">
      <dgm:prSet presAssocID="{7938C6EE-77CD-4EED-90EC-F3516862C72E}" presName="parentLeftMargin" presStyleLbl="node1" presStyleIdx="1" presStyleCnt="3"/>
      <dgm:spPr/>
      <dgm:t>
        <a:bodyPr/>
        <a:lstStyle/>
        <a:p>
          <a:endParaRPr lang="en-US"/>
        </a:p>
      </dgm:t>
    </dgm:pt>
    <dgm:pt modelId="{27F88E56-9B78-4C41-BCF6-5CBC92F2D40C}" type="pres">
      <dgm:prSet presAssocID="{7938C6EE-77CD-4EED-90EC-F3516862C72E}" presName="parentText" presStyleLbl="node1" presStyleIdx="2" presStyleCnt="3">
        <dgm:presLayoutVars>
          <dgm:chMax val="0"/>
          <dgm:bulletEnabled val="1"/>
        </dgm:presLayoutVars>
      </dgm:prSet>
      <dgm:spPr/>
      <dgm:t>
        <a:bodyPr/>
        <a:lstStyle/>
        <a:p>
          <a:endParaRPr lang="en-US"/>
        </a:p>
      </dgm:t>
    </dgm:pt>
    <dgm:pt modelId="{172712C6-A65A-4981-AE64-770D04DD9D25}" type="pres">
      <dgm:prSet presAssocID="{7938C6EE-77CD-4EED-90EC-F3516862C72E}" presName="negativeSpace" presStyleCnt="0"/>
      <dgm:spPr/>
    </dgm:pt>
    <dgm:pt modelId="{8D1789AE-E8C9-4F4E-A758-77292252571D}" type="pres">
      <dgm:prSet presAssocID="{7938C6EE-77CD-4EED-90EC-F3516862C72E}" presName="childText" presStyleLbl="conFgAcc1" presStyleIdx="2" presStyleCnt="3">
        <dgm:presLayoutVars>
          <dgm:bulletEnabled val="1"/>
        </dgm:presLayoutVars>
      </dgm:prSet>
      <dgm:spPr/>
      <dgm:t>
        <a:bodyPr/>
        <a:lstStyle/>
        <a:p>
          <a:endParaRPr lang="en-US"/>
        </a:p>
      </dgm:t>
    </dgm:pt>
  </dgm:ptLst>
  <dgm:cxnLst>
    <dgm:cxn modelId="{061FE378-ED58-4E22-B319-7C6C7F0B013C}" srcId="{7938C6EE-77CD-4EED-90EC-F3516862C72E}" destId="{F8E229D7-038C-4661-86EB-D2834A812C54}" srcOrd="0" destOrd="0" parTransId="{A4665F75-1559-4824-B361-5E3C0B728222}" sibTransId="{615BD073-A4FB-45DD-8E4A-87F5F39E0977}"/>
    <dgm:cxn modelId="{52DFA157-BDBD-4E08-BB1D-1FADE350089C}" srcId="{DC460CC4-4F9B-4E20-B747-BCF33B776DFE}" destId="{51CBDDCE-4FD8-4A26-A2D5-BF872CE848E6}" srcOrd="1" destOrd="0" parTransId="{2E11D4F5-91FD-497D-96FE-9CC255CBDEC9}" sibTransId="{48AFB1E1-C4E2-481D-90F8-7BB83F4C37F9}"/>
    <dgm:cxn modelId="{DE8AA8B9-EBC3-4AF7-A65D-352A7E848C35}" type="presOf" srcId="{39EA6EEB-5494-4108-87D1-B8E5774170FA}" destId="{9DBFE1E4-F82C-4EEE-BEF0-7503DEAECE21}" srcOrd="0" destOrd="0" presId="urn:microsoft.com/office/officeart/2005/8/layout/list1"/>
    <dgm:cxn modelId="{4DA99419-2B5C-4CD7-9C0E-93C6AE76F4F2}" type="presOf" srcId="{F333F76C-99EE-4E7B-B7BB-C026191E4F9B}" destId="{8D1789AE-E8C9-4F4E-A758-77292252571D}" srcOrd="0" destOrd="1" presId="urn:microsoft.com/office/officeart/2005/8/layout/list1"/>
    <dgm:cxn modelId="{D5360C36-B130-41D2-9922-4BC2716C86A3}" type="presOf" srcId="{51CBDDCE-4FD8-4A26-A2D5-BF872CE848E6}" destId="{22CF9583-F739-4537-B5F4-A2777683EC26}" srcOrd="0" destOrd="1" presId="urn:microsoft.com/office/officeart/2005/8/layout/list1"/>
    <dgm:cxn modelId="{168256DC-EDBE-49AC-8C00-39BC28280D76}" srcId="{19018B8E-3410-4796-A6F4-0A1D7D189FA2}" destId="{C8699132-28CB-44C9-B955-5197E0BF5BA0}" srcOrd="0" destOrd="0" parTransId="{9F1302CA-BAA9-41F9-B18A-126B9037C3FA}" sibTransId="{A5640AD4-23E7-423B-AAF4-43C55F232A7A}"/>
    <dgm:cxn modelId="{D95C5756-B5AF-4422-9EDA-1914E2F1DF4E}" type="presOf" srcId="{C8699132-28CB-44C9-B955-5197E0BF5BA0}" destId="{3967E64E-90C8-4264-A738-09B9428F7D42}" srcOrd="1" destOrd="0" presId="urn:microsoft.com/office/officeart/2005/8/layout/list1"/>
    <dgm:cxn modelId="{1A8F83FC-5F71-4AD3-8A06-AC76BDCD9DA6}" srcId="{7938C6EE-77CD-4EED-90EC-F3516862C72E}" destId="{F333F76C-99EE-4E7B-B7BB-C026191E4F9B}" srcOrd="1" destOrd="0" parTransId="{4E7CD1CF-168F-4557-9554-3C60024E08A4}" sibTransId="{F0248BA5-9A2B-4303-A527-9D3654E342A4}"/>
    <dgm:cxn modelId="{102BEC8A-CEFF-443F-8433-51D4027136AA}" type="presOf" srcId="{7938C6EE-77CD-4EED-90EC-F3516862C72E}" destId="{27F88E56-9B78-4C41-BCF6-5CBC92F2D40C}" srcOrd="1" destOrd="0" presId="urn:microsoft.com/office/officeart/2005/8/layout/list1"/>
    <dgm:cxn modelId="{8B7697B5-B3A6-4DFA-BF20-2A78C0F6BCD1}" type="presOf" srcId="{C8699132-28CB-44C9-B955-5197E0BF5BA0}" destId="{E395A7A3-218A-4D93-ACFE-BF02F00B6223}" srcOrd="0" destOrd="0" presId="urn:microsoft.com/office/officeart/2005/8/layout/list1"/>
    <dgm:cxn modelId="{E269337F-571B-4355-9802-B15726BA1B1E}" srcId="{19018B8E-3410-4796-A6F4-0A1D7D189FA2}" destId="{7938C6EE-77CD-4EED-90EC-F3516862C72E}" srcOrd="2" destOrd="0" parTransId="{9B4D96FF-6760-42AD-B258-4C17DBB574AC}" sibTransId="{325EE713-5515-47BC-A83F-C3C11A54D986}"/>
    <dgm:cxn modelId="{78BD575A-FD63-4CB0-B246-08A07AEAC259}" srcId="{C8699132-28CB-44C9-B955-5197E0BF5BA0}" destId="{39EA6EEB-5494-4108-87D1-B8E5774170FA}" srcOrd="0" destOrd="0" parTransId="{22CBC52F-EA80-47EC-992C-0FA48E75E0F3}" sibTransId="{12076F7C-CBAD-4FB2-BA24-CCBF0F69388F}"/>
    <dgm:cxn modelId="{7CB0A6FA-DFB9-452C-9B0A-119023457E34}" type="presOf" srcId="{7938C6EE-77CD-4EED-90EC-F3516862C72E}" destId="{50657543-2A31-4194-A69B-CDDE4DD0986C}" srcOrd="0" destOrd="0" presId="urn:microsoft.com/office/officeart/2005/8/layout/list1"/>
    <dgm:cxn modelId="{0F04832F-AC7D-41D3-A012-3417CB6E2871}" type="presOf" srcId="{19018B8E-3410-4796-A6F4-0A1D7D189FA2}" destId="{F6409608-FD2C-4222-AE2E-46AB4B39BB55}" srcOrd="0" destOrd="0" presId="urn:microsoft.com/office/officeart/2005/8/layout/list1"/>
    <dgm:cxn modelId="{9C9F9BD9-F944-4CAD-945B-7F339225742F}" srcId="{C8699132-28CB-44C9-B955-5197E0BF5BA0}" destId="{EB39F6E5-C705-4264-8B95-2B48C421FAE5}" srcOrd="1" destOrd="0" parTransId="{284671BC-F7B9-4322-BE34-9331D95AF1D8}" sibTransId="{80DCEFE3-6B94-48EB-85C9-841B85919EFC}"/>
    <dgm:cxn modelId="{71FF74BA-F4C3-4B27-BAE8-8147BB070475}" type="presOf" srcId="{EB39F6E5-C705-4264-8B95-2B48C421FAE5}" destId="{9DBFE1E4-F82C-4EEE-BEF0-7503DEAECE21}" srcOrd="0" destOrd="1" presId="urn:microsoft.com/office/officeart/2005/8/layout/list1"/>
    <dgm:cxn modelId="{EEF80A0E-DE71-4EDE-BCC0-7C074DA29FF3}" type="presOf" srcId="{F8E229D7-038C-4661-86EB-D2834A812C54}" destId="{8D1789AE-E8C9-4F4E-A758-77292252571D}" srcOrd="0" destOrd="0" presId="urn:microsoft.com/office/officeart/2005/8/layout/list1"/>
    <dgm:cxn modelId="{705A667D-9C9E-4FCC-A32C-4A32FF10234E}" type="presOf" srcId="{DC460CC4-4F9B-4E20-B747-BCF33B776DFE}" destId="{8EF58B89-C5DF-49C8-8E8E-210A6C8434D2}" srcOrd="0" destOrd="0" presId="urn:microsoft.com/office/officeart/2005/8/layout/list1"/>
    <dgm:cxn modelId="{404C1A21-0721-4930-B0EF-0F806A2A4DBB}" type="presOf" srcId="{DC460CC4-4F9B-4E20-B747-BCF33B776DFE}" destId="{4320FF29-E3B6-4F0C-9528-A92B6F17A5CC}" srcOrd="1" destOrd="0" presId="urn:microsoft.com/office/officeart/2005/8/layout/list1"/>
    <dgm:cxn modelId="{C20058D4-0B34-48B3-8B11-A3F75BD8DC3C}" srcId="{DC460CC4-4F9B-4E20-B747-BCF33B776DFE}" destId="{763B0599-7CA5-43B4-B447-DA817EF739DE}" srcOrd="0" destOrd="0" parTransId="{43BEDDE0-99E4-4BD3-861E-D1581DAAF43F}" sibTransId="{20434ACD-5A23-455D-90CF-2C8916339B23}"/>
    <dgm:cxn modelId="{2551C816-65AD-4A88-A980-0BB2A5F65A97}" srcId="{19018B8E-3410-4796-A6F4-0A1D7D189FA2}" destId="{DC460CC4-4F9B-4E20-B747-BCF33B776DFE}" srcOrd="1" destOrd="0" parTransId="{E19A353E-E5CC-458B-9FAE-1B76D922E8CC}" sibTransId="{C7DAE8BE-3027-4863-8202-C3680F372AC9}"/>
    <dgm:cxn modelId="{5659A25D-286B-4EC6-9D60-3B14FF0D7278}" type="presOf" srcId="{763B0599-7CA5-43B4-B447-DA817EF739DE}" destId="{22CF9583-F739-4537-B5F4-A2777683EC26}" srcOrd="0" destOrd="0" presId="urn:microsoft.com/office/officeart/2005/8/layout/list1"/>
    <dgm:cxn modelId="{0391911B-B409-4353-BA9E-BA1C67E4523F}" type="presParOf" srcId="{F6409608-FD2C-4222-AE2E-46AB4B39BB55}" destId="{1ACDC91F-9A02-4A52-9D64-E5BC415138FA}" srcOrd="0" destOrd="0" presId="urn:microsoft.com/office/officeart/2005/8/layout/list1"/>
    <dgm:cxn modelId="{672A7E6A-9447-4C4F-8E72-491F3714246C}" type="presParOf" srcId="{1ACDC91F-9A02-4A52-9D64-E5BC415138FA}" destId="{E395A7A3-218A-4D93-ACFE-BF02F00B6223}" srcOrd="0" destOrd="0" presId="urn:microsoft.com/office/officeart/2005/8/layout/list1"/>
    <dgm:cxn modelId="{BBB43542-4EDA-40C0-AC84-18AD6A2B10E1}" type="presParOf" srcId="{1ACDC91F-9A02-4A52-9D64-E5BC415138FA}" destId="{3967E64E-90C8-4264-A738-09B9428F7D42}" srcOrd="1" destOrd="0" presId="urn:microsoft.com/office/officeart/2005/8/layout/list1"/>
    <dgm:cxn modelId="{80C12A1E-6468-460E-901A-9845900D20D1}" type="presParOf" srcId="{F6409608-FD2C-4222-AE2E-46AB4B39BB55}" destId="{1FB8E9A7-90B7-4CA6-8720-3309FF9FC3AE}" srcOrd="1" destOrd="0" presId="urn:microsoft.com/office/officeart/2005/8/layout/list1"/>
    <dgm:cxn modelId="{A719DCF4-E826-4A3E-BF0D-CC88EC50EF4E}" type="presParOf" srcId="{F6409608-FD2C-4222-AE2E-46AB4B39BB55}" destId="{9DBFE1E4-F82C-4EEE-BEF0-7503DEAECE21}" srcOrd="2" destOrd="0" presId="urn:microsoft.com/office/officeart/2005/8/layout/list1"/>
    <dgm:cxn modelId="{6B0D085A-5A70-4F12-8C1A-BFE7ED684E1F}" type="presParOf" srcId="{F6409608-FD2C-4222-AE2E-46AB4B39BB55}" destId="{FB2F5934-9BE7-4537-BDED-D3E19489512D}" srcOrd="3" destOrd="0" presId="urn:microsoft.com/office/officeart/2005/8/layout/list1"/>
    <dgm:cxn modelId="{34941A3E-C41F-48C2-96EA-840F2BF2D989}" type="presParOf" srcId="{F6409608-FD2C-4222-AE2E-46AB4B39BB55}" destId="{64AD0B00-A5AB-4363-836C-830389778707}" srcOrd="4" destOrd="0" presId="urn:microsoft.com/office/officeart/2005/8/layout/list1"/>
    <dgm:cxn modelId="{2F09AB37-E399-484F-8249-5A54D6FADCF0}" type="presParOf" srcId="{64AD0B00-A5AB-4363-836C-830389778707}" destId="{8EF58B89-C5DF-49C8-8E8E-210A6C8434D2}" srcOrd="0" destOrd="0" presId="urn:microsoft.com/office/officeart/2005/8/layout/list1"/>
    <dgm:cxn modelId="{D7037703-C7AF-47DD-912D-5D3FBFF3D3AC}" type="presParOf" srcId="{64AD0B00-A5AB-4363-836C-830389778707}" destId="{4320FF29-E3B6-4F0C-9528-A92B6F17A5CC}" srcOrd="1" destOrd="0" presId="urn:microsoft.com/office/officeart/2005/8/layout/list1"/>
    <dgm:cxn modelId="{2427C500-6249-40DA-BB53-50594B5F61CF}" type="presParOf" srcId="{F6409608-FD2C-4222-AE2E-46AB4B39BB55}" destId="{7A5B104B-5172-407B-B2EC-61044952FAB8}" srcOrd="5" destOrd="0" presId="urn:microsoft.com/office/officeart/2005/8/layout/list1"/>
    <dgm:cxn modelId="{5BDE8528-7378-4B85-8907-997480529297}" type="presParOf" srcId="{F6409608-FD2C-4222-AE2E-46AB4B39BB55}" destId="{22CF9583-F739-4537-B5F4-A2777683EC26}" srcOrd="6" destOrd="0" presId="urn:microsoft.com/office/officeart/2005/8/layout/list1"/>
    <dgm:cxn modelId="{7D6A3EE6-4EA4-4A5B-8CFE-F59CF8FB8D82}" type="presParOf" srcId="{F6409608-FD2C-4222-AE2E-46AB4B39BB55}" destId="{ACE8D2D4-F7DD-47DB-A4C4-D057444E0AEA}" srcOrd="7" destOrd="0" presId="urn:microsoft.com/office/officeart/2005/8/layout/list1"/>
    <dgm:cxn modelId="{765E1C6E-898E-4F0B-AF84-A79E6FDB43BE}" type="presParOf" srcId="{F6409608-FD2C-4222-AE2E-46AB4B39BB55}" destId="{D4047588-F0FC-4BE8-85D0-1EF8EB4FD7CF}" srcOrd="8" destOrd="0" presId="urn:microsoft.com/office/officeart/2005/8/layout/list1"/>
    <dgm:cxn modelId="{20F2D5F8-23B3-49A4-A208-1ECB5374041A}" type="presParOf" srcId="{D4047588-F0FC-4BE8-85D0-1EF8EB4FD7CF}" destId="{50657543-2A31-4194-A69B-CDDE4DD0986C}" srcOrd="0" destOrd="0" presId="urn:microsoft.com/office/officeart/2005/8/layout/list1"/>
    <dgm:cxn modelId="{A4CE9F34-4718-4C6D-897D-99AB7A478484}" type="presParOf" srcId="{D4047588-F0FC-4BE8-85D0-1EF8EB4FD7CF}" destId="{27F88E56-9B78-4C41-BCF6-5CBC92F2D40C}" srcOrd="1" destOrd="0" presId="urn:microsoft.com/office/officeart/2005/8/layout/list1"/>
    <dgm:cxn modelId="{1FE82031-0770-464E-85D5-8DD60CFD190F}" type="presParOf" srcId="{F6409608-FD2C-4222-AE2E-46AB4B39BB55}" destId="{172712C6-A65A-4981-AE64-770D04DD9D25}" srcOrd="9" destOrd="0" presId="urn:microsoft.com/office/officeart/2005/8/layout/list1"/>
    <dgm:cxn modelId="{434D3BED-96DF-4829-9665-B261F8EF90DA}" type="presParOf" srcId="{F6409608-FD2C-4222-AE2E-46AB4B39BB55}" destId="{8D1789AE-E8C9-4F4E-A758-77292252571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4EC98-9F1E-42CE-8623-3FFDAFB1B1D8}">
      <dsp:nvSpPr>
        <dsp:cNvPr id="0" name=""/>
        <dsp:cNvSpPr/>
      </dsp:nvSpPr>
      <dsp:spPr>
        <a:xfrm>
          <a:off x="0" y="306381"/>
          <a:ext cx="8229600"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16560" rIns="638708" bIns="142240" numCol="1" spcCol="1270" anchor="t" anchorCtr="0">
          <a:noAutofit/>
        </a:bodyPr>
        <a:lstStyle/>
        <a:p>
          <a:pPr marL="228600" lvl="1" indent="-228600" algn="l" defTabSz="889000">
            <a:lnSpc>
              <a:spcPct val="90000"/>
            </a:lnSpc>
            <a:spcBef>
              <a:spcPct val="0"/>
            </a:spcBef>
            <a:spcAft>
              <a:spcPct val="15000"/>
            </a:spcAft>
            <a:buChar char="••"/>
          </a:pPr>
          <a:r>
            <a:rPr lang="en-US" sz="2000" i="1" kern="1200" dirty="0" smtClean="0"/>
            <a:t>Italian. Danish. Chinese. </a:t>
          </a:r>
          <a:r>
            <a:rPr lang="en-US" sz="2000" kern="1200" dirty="0" smtClean="0"/>
            <a:t>We utilize first world machines </a:t>
          </a:r>
          <a:r>
            <a:rPr lang="en-US" sz="2000" kern="1200" smtClean="0"/>
            <a:t>for first</a:t>
          </a:r>
          <a:r>
            <a:rPr lang="en-US" sz="2000" kern="1200" baseline="30000" smtClean="0"/>
            <a:t> </a:t>
          </a:r>
          <a:r>
            <a:rPr lang="en-US" sz="2000" kern="1200" dirty="0" smtClean="0"/>
            <a:t>world quality products. </a:t>
          </a:r>
          <a:endParaRPr lang="en-US" sz="2000" i="1" kern="1200" dirty="0"/>
        </a:p>
      </dsp:txBody>
      <dsp:txXfrm>
        <a:off x="0" y="306381"/>
        <a:ext cx="8229600" cy="1134000"/>
      </dsp:txXfrm>
    </dsp:sp>
    <dsp:sp modelId="{D26226E5-72F9-4A52-AF4A-BD75FA4B7377}">
      <dsp:nvSpPr>
        <dsp:cNvPr id="0" name=""/>
        <dsp:cNvSpPr/>
      </dsp:nvSpPr>
      <dsp:spPr>
        <a:xfrm>
          <a:off x="411480" y="11181"/>
          <a:ext cx="5760720"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First World Tech</a:t>
          </a:r>
          <a:endParaRPr lang="en-US" sz="2000" kern="1200" dirty="0"/>
        </a:p>
      </dsp:txBody>
      <dsp:txXfrm>
        <a:off x="440301" y="40002"/>
        <a:ext cx="5703078" cy="532758"/>
      </dsp:txXfrm>
    </dsp:sp>
    <dsp:sp modelId="{2261923F-3B80-474C-8F10-1D435F509BF7}">
      <dsp:nvSpPr>
        <dsp:cNvPr id="0" name=""/>
        <dsp:cNvSpPr/>
      </dsp:nvSpPr>
      <dsp:spPr>
        <a:xfrm>
          <a:off x="0" y="1843581"/>
          <a:ext cx="8229600"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16560" rIns="638708" bIns="142240" numCol="1" spcCol="1270" anchor="t" anchorCtr="0">
          <a:noAutofit/>
        </a:bodyPr>
        <a:lstStyle/>
        <a:p>
          <a:pPr marL="228600" lvl="1" indent="-228600" algn="l" defTabSz="889000">
            <a:lnSpc>
              <a:spcPct val="90000"/>
            </a:lnSpc>
            <a:spcBef>
              <a:spcPct val="0"/>
            </a:spcBef>
            <a:spcAft>
              <a:spcPct val="15000"/>
            </a:spcAft>
            <a:buChar char="••"/>
          </a:pPr>
          <a:r>
            <a:rPr lang="en-US" sz="2000" i="1" kern="1200" dirty="0" smtClean="0"/>
            <a:t>We measure it in front of you with Spec Check.</a:t>
          </a:r>
          <a:r>
            <a:rPr lang="en-US" sz="2000" kern="1200" dirty="0" smtClean="0"/>
            <a:t> What you want is what you’ll get.</a:t>
          </a:r>
          <a:endParaRPr lang="en-US" sz="2000" kern="1200" dirty="0"/>
        </a:p>
      </dsp:txBody>
      <dsp:txXfrm>
        <a:off x="0" y="1843581"/>
        <a:ext cx="8229600" cy="1134000"/>
      </dsp:txXfrm>
    </dsp:sp>
    <dsp:sp modelId="{632EFA21-B66E-4538-BD0E-04496A0DB949}">
      <dsp:nvSpPr>
        <dsp:cNvPr id="0" name=""/>
        <dsp:cNvSpPr/>
      </dsp:nvSpPr>
      <dsp:spPr>
        <a:xfrm>
          <a:off x="411480" y="1548381"/>
          <a:ext cx="5760720"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Honest Dimensions</a:t>
          </a:r>
          <a:endParaRPr lang="en-US" sz="2000" kern="1200" dirty="0"/>
        </a:p>
      </dsp:txBody>
      <dsp:txXfrm>
        <a:off x="440301" y="1577202"/>
        <a:ext cx="5703078" cy="532758"/>
      </dsp:txXfrm>
    </dsp:sp>
    <dsp:sp modelId="{430EC986-4734-4A47-A912-33EC763D1362}">
      <dsp:nvSpPr>
        <dsp:cNvPr id="0" name=""/>
        <dsp:cNvSpPr/>
      </dsp:nvSpPr>
      <dsp:spPr>
        <a:xfrm>
          <a:off x="0" y="3380781"/>
          <a:ext cx="8229600"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16560" rIns="638708" bIns="142240" numCol="1" spcCol="1270" anchor="t" anchorCtr="0">
          <a:noAutofit/>
        </a:bodyPr>
        <a:lstStyle/>
        <a:p>
          <a:pPr marL="228600" lvl="1" indent="-228600" algn="l" defTabSz="889000">
            <a:lnSpc>
              <a:spcPct val="90000"/>
            </a:lnSpc>
            <a:spcBef>
              <a:spcPct val="0"/>
            </a:spcBef>
            <a:spcAft>
              <a:spcPct val="15000"/>
            </a:spcAft>
            <a:buChar char="••"/>
          </a:pPr>
          <a:r>
            <a:rPr lang="en-US" sz="2000" i="1" kern="1200" dirty="0" smtClean="0"/>
            <a:t>2 Days after-order delivery – 10 days return allowance.</a:t>
          </a:r>
          <a:r>
            <a:rPr lang="en-US" sz="2000" kern="1200" dirty="0" smtClean="0"/>
            <a:t> We’ll call  you if we’ll be late.</a:t>
          </a:r>
          <a:endParaRPr lang="en-US" sz="2000" kern="1200" dirty="0"/>
        </a:p>
      </dsp:txBody>
      <dsp:txXfrm>
        <a:off x="0" y="3380781"/>
        <a:ext cx="8229600" cy="1134000"/>
      </dsp:txXfrm>
    </dsp:sp>
    <dsp:sp modelId="{41814E02-0813-44D5-BE8C-BCFC4AE09374}">
      <dsp:nvSpPr>
        <dsp:cNvPr id="0" name=""/>
        <dsp:cNvSpPr/>
      </dsp:nvSpPr>
      <dsp:spPr>
        <a:xfrm>
          <a:off x="411480" y="3085581"/>
          <a:ext cx="5760720"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2D Delivery</a:t>
          </a:r>
          <a:endParaRPr lang="en-US" sz="2000" kern="1200" dirty="0"/>
        </a:p>
      </dsp:txBody>
      <dsp:txXfrm>
        <a:off x="440301" y="3114402"/>
        <a:ext cx="5703078"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C10B3C-66E2-472B-94A0-11845B8B4909}">
      <dsp:nvSpPr>
        <dsp:cNvPr id="0" name=""/>
        <dsp:cNvSpPr/>
      </dsp:nvSpPr>
      <dsp:spPr>
        <a:xfrm rot="5400000">
          <a:off x="5363613" y="-2138344"/>
          <a:ext cx="983188" cy="5510784"/>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FF0000"/>
              </a:solidFill>
            </a:rPr>
            <a:t>Subtext/Tagline: </a:t>
          </a:r>
          <a:r>
            <a:rPr lang="en-US" sz="1200" kern="1200" dirty="0" smtClean="0"/>
            <a:t>Flat the Surface.</a:t>
          </a:r>
          <a:endParaRPr lang="en-US" sz="1200" kern="1200" dirty="0"/>
        </a:p>
        <a:p>
          <a:pPr marL="114300" lvl="1" indent="-114300" algn="l" defTabSz="533400">
            <a:lnSpc>
              <a:spcPct val="90000"/>
            </a:lnSpc>
            <a:spcBef>
              <a:spcPct val="0"/>
            </a:spcBef>
            <a:spcAft>
              <a:spcPct val="15000"/>
            </a:spcAft>
            <a:buChar char="••"/>
          </a:pPr>
          <a:r>
            <a:rPr lang="en-US" sz="1200" kern="1200" dirty="0" smtClean="0">
              <a:solidFill>
                <a:srgbClr val="FF0000"/>
              </a:solidFill>
            </a:rPr>
            <a:t>What It Has/ Features:</a:t>
          </a:r>
          <a:r>
            <a:rPr lang="en-US" sz="1200" kern="1200" dirty="0" smtClean="0"/>
            <a:t> True Measure.</a:t>
          </a:r>
          <a:endParaRPr lang="en-US" sz="1200" kern="1200" dirty="0"/>
        </a:p>
        <a:p>
          <a:pPr marL="114300" lvl="1" indent="-114300" algn="l" defTabSz="533400">
            <a:lnSpc>
              <a:spcPct val="90000"/>
            </a:lnSpc>
            <a:spcBef>
              <a:spcPct val="0"/>
            </a:spcBef>
            <a:spcAft>
              <a:spcPct val="15000"/>
            </a:spcAft>
            <a:buChar char="••"/>
          </a:pPr>
          <a:r>
            <a:rPr lang="en-US" sz="1200" b="1" kern="1200" dirty="0" smtClean="0"/>
            <a:t>Welded </a:t>
          </a:r>
          <a:r>
            <a:rPr lang="en-US" sz="1200" b="1" kern="1200" dirty="0" smtClean="0"/>
            <a:t>Steel Matting.</a:t>
          </a:r>
          <a:r>
            <a:rPr lang="en-US" sz="1200" kern="1200" dirty="0" smtClean="0"/>
            <a:t> Fused  by </a:t>
          </a:r>
          <a:r>
            <a:rPr lang="en-US" sz="1200" i="1" kern="1200" dirty="0" smtClean="0"/>
            <a:t>Singaporean</a:t>
          </a:r>
          <a:r>
            <a:rPr lang="en-US" sz="1200" kern="1200" dirty="0" smtClean="0"/>
            <a:t> engineering.</a:t>
          </a:r>
          <a:endParaRPr lang="en-US" sz="1200" kern="1200" dirty="0"/>
        </a:p>
        <a:p>
          <a:pPr marL="114300" lvl="1" indent="-114300" algn="l" defTabSz="533400">
            <a:lnSpc>
              <a:spcPct val="90000"/>
            </a:lnSpc>
            <a:spcBef>
              <a:spcPct val="0"/>
            </a:spcBef>
            <a:spcAft>
              <a:spcPct val="15000"/>
            </a:spcAft>
            <a:buChar char="••"/>
          </a:pPr>
          <a:r>
            <a:rPr lang="en-US" sz="1200" kern="1200" dirty="0" smtClean="0"/>
            <a:t>Use for: Cement Reinforcement. Finishing Construction.</a:t>
          </a:r>
          <a:endParaRPr lang="en-US" sz="1200" kern="1200" dirty="0"/>
        </a:p>
      </dsp:txBody>
      <dsp:txXfrm rot="-5400000">
        <a:off x="3099816" y="173448"/>
        <a:ext cx="5462789" cy="887198"/>
      </dsp:txXfrm>
    </dsp:sp>
    <dsp:sp modelId="{2F9D4280-ADE7-42A9-AA31-490F783102B0}">
      <dsp:nvSpPr>
        <dsp:cNvPr id="0" name=""/>
        <dsp:cNvSpPr/>
      </dsp:nvSpPr>
      <dsp:spPr>
        <a:xfrm>
          <a:off x="0" y="2555"/>
          <a:ext cx="3099816" cy="12289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a:lnSpc>
              <a:spcPct val="90000"/>
            </a:lnSpc>
            <a:spcBef>
              <a:spcPct val="0"/>
            </a:spcBef>
            <a:spcAft>
              <a:spcPct val="35000"/>
            </a:spcAft>
          </a:pPr>
          <a:r>
            <a:rPr lang="en-US" sz="4300" kern="1200" dirty="0" smtClean="0"/>
            <a:t>WIRE MESH</a:t>
          </a:r>
          <a:endParaRPr lang="en-US" sz="4300" kern="1200" dirty="0"/>
        </a:p>
      </dsp:txBody>
      <dsp:txXfrm>
        <a:off x="59994" y="62549"/>
        <a:ext cx="2979828" cy="1108997"/>
      </dsp:txXfrm>
    </dsp:sp>
    <dsp:sp modelId="{7A0721BE-26A6-4068-BDCD-41DE98536DC9}">
      <dsp:nvSpPr>
        <dsp:cNvPr id="0" name=""/>
        <dsp:cNvSpPr/>
      </dsp:nvSpPr>
      <dsp:spPr>
        <a:xfrm rot="5400000">
          <a:off x="5363613" y="-847909"/>
          <a:ext cx="983188" cy="5510784"/>
        </a:xfrm>
        <a:prstGeom prst="round2SameRect">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FF0000"/>
              </a:solidFill>
            </a:rPr>
            <a:t>Subtext/Tagline: </a:t>
          </a:r>
          <a:r>
            <a:rPr lang="en-US" sz="1200" kern="1200" dirty="0" smtClean="0"/>
            <a:t>Reprocess and Strengthen.</a:t>
          </a:r>
          <a:endParaRPr lang="en-US" sz="1200" kern="1200" dirty="0"/>
        </a:p>
        <a:p>
          <a:pPr marL="114300" lvl="1" indent="-114300" algn="l" defTabSz="533400">
            <a:lnSpc>
              <a:spcPct val="90000"/>
            </a:lnSpc>
            <a:spcBef>
              <a:spcPct val="0"/>
            </a:spcBef>
            <a:spcAft>
              <a:spcPct val="15000"/>
            </a:spcAft>
            <a:buChar char="••"/>
          </a:pPr>
          <a:r>
            <a:rPr lang="en-US" sz="1200" kern="1200" dirty="0" smtClean="0">
              <a:solidFill>
                <a:srgbClr val="FF0000"/>
              </a:solidFill>
            </a:rPr>
            <a:t>What It Has/ Features:</a:t>
          </a:r>
          <a:r>
            <a:rPr lang="en-US" sz="1200" kern="1200" dirty="0" smtClean="0"/>
            <a:t> Authentic Draw.</a:t>
          </a:r>
          <a:endParaRPr lang="en-US" sz="1200" kern="1200" dirty="0"/>
        </a:p>
        <a:p>
          <a:pPr marL="114300" lvl="1" indent="-114300" algn="l" defTabSz="533400">
            <a:lnSpc>
              <a:spcPct val="90000"/>
            </a:lnSpc>
            <a:spcBef>
              <a:spcPct val="0"/>
            </a:spcBef>
            <a:spcAft>
              <a:spcPct val="15000"/>
            </a:spcAft>
            <a:buChar char="••"/>
          </a:pPr>
          <a:r>
            <a:rPr lang="en-US" sz="1200" b="1" kern="1200" dirty="0" smtClean="0"/>
            <a:t>Cold-drawn </a:t>
          </a:r>
          <a:r>
            <a:rPr lang="en-US" sz="1200" b="1" kern="1200" dirty="0" smtClean="0"/>
            <a:t>Wire.</a:t>
          </a:r>
          <a:r>
            <a:rPr lang="en-US" sz="1200" kern="1200" dirty="0" smtClean="0"/>
            <a:t> Cut by </a:t>
          </a:r>
          <a:r>
            <a:rPr lang="en-US" sz="1200" i="1" kern="1200" dirty="0" smtClean="0"/>
            <a:t>Italian</a:t>
          </a:r>
          <a:r>
            <a:rPr lang="en-US" sz="1200" kern="1200" dirty="0" smtClean="0"/>
            <a:t> Cassettes. Drawn straight-line by </a:t>
          </a:r>
          <a:r>
            <a:rPr lang="en-US" sz="1200" i="1" kern="1200" dirty="0" smtClean="0"/>
            <a:t>Chinese</a:t>
          </a:r>
          <a:r>
            <a:rPr lang="en-US" sz="1200" kern="1200" dirty="0" smtClean="0"/>
            <a:t> engineering.</a:t>
          </a:r>
          <a:endParaRPr lang="en-US" sz="1200" kern="1200" dirty="0"/>
        </a:p>
        <a:p>
          <a:pPr marL="114300" lvl="1" indent="-114300" algn="l" defTabSz="533400">
            <a:lnSpc>
              <a:spcPct val="90000"/>
            </a:lnSpc>
            <a:spcBef>
              <a:spcPct val="0"/>
            </a:spcBef>
            <a:spcAft>
              <a:spcPct val="15000"/>
            </a:spcAft>
            <a:buChar char="••"/>
          </a:pPr>
          <a:r>
            <a:rPr lang="en-US" sz="1200" kern="1200" dirty="0" smtClean="0"/>
            <a:t>Used for: Concrete Pipes. Kitchenware. Furniture Export.</a:t>
          </a:r>
          <a:endParaRPr lang="en-US" sz="1200" kern="1200" dirty="0"/>
        </a:p>
      </dsp:txBody>
      <dsp:txXfrm rot="-5400000">
        <a:off x="3099816" y="1463883"/>
        <a:ext cx="5462789" cy="887198"/>
      </dsp:txXfrm>
    </dsp:sp>
    <dsp:sp modelId="{6710C6C9-B46B-4136-B683-044FE83B30E7}">
      <dsp:nvSpPr>
        <dsp:cNvPr id="0" name=""/>
        <dsp:cNvSpPr/>
      </dsp:nvSpPr>
      <dsp:spPr>
        <a:xfrm>
          <a:off x="0" y="1292989"/>
          <a:ext cx="3099816" cy="1228985"/>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a:lnSpc>
              <a:spcPct val="90000"/>
            </a:lnSpc>
            <a:spcBef>
              <a:spcPct val="0"/>
            </a:spcBef>
            <a:spcAft>
              <a:spcPct val="35000"/>
            </a:spcAft>
          </a:pPr>
          <a:r>
            <a:rPr lang="en-US" sz="4300" kern="1200" dirty="0" smtClean="0"/>
            <a:t>BI WIRE</a:t>
          </a:r>
          <a:endParaRPr lang="en-US" sz="4300" kern="1200" dirty="0"/>
        </a:p>
      </dsp:txBody>
      <dsp:txXfrm>
        <a:off x="59994" y="1352983"/>
        <a:ext cx="2979828" cy="1108997"/>
      </dsp:txXfrm>
    </dsp:sp>
    <dsp:sp modelId="{DD279D7A-5712-4ADD-86C5-3B7740D4CD52}">
      <dsp:nvSpPr>
        <dsp:cNvPr id="0" name=""/>
        <dsp:cNvSpPr/>
      </dsp:nvSpPr>
      <dsp:spPr>
        <a:xfrm rot="5400000">
          <a:off x="5363613" y="442525"/>
          <a:ext cx="983188" cy="5510784"/>
        </a:xfrm>
        <a:prstGeom prst="round2SameRect">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FF0000"/>
              </a:solidFill>
            </a:rPr>
            <a:t>Subtext/Tagline</a:t>
          </a:r>
          <a:r>
            <a:rPr lang="en-US" sz="1200" kern="1200" smtClean="0">
              <a:solidFill>
                <a:srgbClr val="FF0000"/>
              </a:solidFill>
            </a:rPr>
            <a:t>: </a:t>
          </a:r>
          <a:r>
            <a:rPr lang="en-US" sz="1200" kern="1200" smtClean="0"/>
            <a:t>Thrust and Bind</a:t>
          </a:r>
          <a:r>
            <a:rPr lang="en-US" sz="1200" kern="1200" dirty="0" smtClean="0"/>
            <a:t>.</a:t>
          </a:r>
          <a:endParaRPr lang="en-US" sz="1200" kern="1200" dirty="0"/>
        </a:p>
        <a:p>
          <a:pPr marL="114300" lvl="1" indent="-114300" algn="l" defTabSz="533400">
            <a:lnSpc>
              <a:spcPct val="90000"/>
            </a:lnSpc>
            <a:spcBef>
              <a:spcPct val="0"/>
            </a:spcBef>
            <a:spcAft>
              <a:spcPct val="15000"/>
            </a:spcAft>
            <a:buChar char="••"/>
          </a:pPr>
          <a:r>
            <a:rPr lang="en-US" sz="1200" kern="1200" dirty="0" smtClean="0">
              <a:solidFill>
                <a:srgbClr val="FF0000"/>
              </a:solidFill>
            </a:rPr>
            <a:t>What It Has/ Features:</a:t>
          </a:r>
          <a:r>
            <a:rPr lang="en-US" sz="1200" kern="1200" dirty="0" smtClean="0"/>
            <a:t> Export-Quality.</a:t>
          </a:r>
          <a:endParaRPr lang="en-US" sz="1200" kern="1200" dirty="0"/>
        </a:p>
        <a:p>
          <a:pPr marL="114300" lvl="1" indent="-114300" algn="l" defTabSz="533400">
            <a:lnSpc>
              <a:spcPct val="90000"/>
            </a:lnSpc>
            <a:spcBef>
              <a:spcPct val="0"/>
            </a:spcBef>
            <a:spcAft>
              <a:spcPct val="15000"/>
            </a:spcAft>
            <a:buChar char="••"/>
          </a:pPr>
          <a:r>
            <a:rPr lang="en-US" sz="1200" b="1" kern="1200" dirty="0" smtClean="0"/>
            <a:t>Cold-formed </a:t>
          </a:r>
          <a:r>
            <a:rPr lang="en-US" sz="1200" b="1" kern="1200" dirty="0" smtClean="0"/>
            <a:t>Nails.</a:t>
          </a:r>
          <a:r>
            <a:rPr lang="en-US" sz="1200" kern="1200" dirty="0" smtClean="0"/>
            <a:t> Cut &amp; formed by </a:t>
          </a:r>
          <a:r>
            <a:rPr lang="en-US" sz="1200" i="1" kern="1200" dirty="0" smtClean="0"/>
            <a:t>Danish</a:t>
          </a:r>
          <a:r>
            <a:rPr lang="en-US" sz="1200" kern="1200" dirty="0" smtClean="0"/>
            <a:t> engineering.</a:t>
          </a:r>
          <a:endParaRPr lang="en-US" sz="1200" kern="1200" dirty="0"/>
        </a:p>
        <a:p>
          <a:pPr marL="114300" lvl="1" indent="-114300" algn="l" defTabSz="533400">
            <a:lnSpc>
              <a:spcPct val="90000"/>
            </a:lnSpc>
            <a:spcBef>
              <a:spcPct val="0"/>
            </a:spcBef>
            <a:spcAft>
              <a:spcPct val="15000"/>
            </a:spcAft>
            <a:buChar char="••"/>
          </a:pPr>
          <a:r>
            <a:rPr lang="en-US" sz="1200" kern="1200" dirty="0" smtClean="0"/>
            <a:t>Choice: Common Nail. Finishing Nail.</a:t>
          </a:r>
          <a:endParaRPr lang="en-US" sz="1200" kern="1200" dirty="0"/>
        </a:p>
        <a:p>
          <a:pPr marL="114300" lvl="1" indent="-114300" algn="l" defTabSz="533400">
            <a:lnSpc>
              <a:spcPct val="90000"/>
            </a:lnSpc>
            <a:spcBef>
              <a:spcPct val="0"/>
            </a:spcBef>
            <a:spcAft>
              <a:spcPct val="15000"/>
            </a:spcAft>
            <a:buChar char="••"/>
          </a:pPr>
          <a:r>
            <a:rPr lang="en-US" sz="1200" kern="1200" dirty="0" smtClean="0"/>
            <a:t>Used for: Rough Construction. Smooth Housing.</a:t>
          </a:r>
          <a:endParaRPr lang="en-US" sz="1200" kern="1200" dirty="0"/>
        </a:p>
      </dsp:txBody>
      <dsp:txXfrm rot="-5400000">
        <a:off x="3099816" y="2754318"/>
        <a:ext cx="5462789" cy="887198"/>
      </dsp:txXfrm>
    </dsp:sp>
    <dsp:sp modelId="{B12B66B5-42E8-44AD-A339-FD4F6431DFC0}">
      <dsp:nvSpPr>
        <dsp:cNvPr id="0" name=""/>
        <dsp:cNvSpPr/>
      </dsp:nvSpPr>
      <dsp:spPr>
        <a:xfrm>
          <a:off x="0" y="2583424"/>
          <a:ext cx="3099816" cy="1228985"/>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a:lnSpc>
              <a:spcPct val="90000"/>
            </a:lnSpc>
            <a:spcBef>
              <a:spcPct val="0"/>
            </a:spcBef>
            <a:spcAft>
              <a:spcPct val="35000"/>
            </a:spcAft>
          </a:pPr>
          <a:r>
            <a:rPr lang="en-US" sz="4300" kern="1200" dirty="0" smtClean="0"/>
            <a:t>NAILS</a:t>
          </a:r>
          <a:endParaRPr lang="en-US" sz="4300" kern="1200" dirty="0"/>
        </a:p>
      </dsp:txBody>
      <dsp:txXfrm>
        <a:off x="59994" y="2643418"/>
        <a:ext cx="2979828" cy="1108997"/>
      </dsp:txXfrm>
    </dsp:sp>
    <dsp:sp modelId="{4CE3FD2F-F7DC-474C-83B9-BF0A3FC09C22}">
      <dsp:nvSpPr>
        <dsp:cNvPr id="0" name=""/>
        <dsp:cNvSpPr/>
      </dsp:nvSpPr>
      <dsp:spPr>
        <a:xfrm rot="5400000">
          <a:off x="5363613" y="1732960"/>
          <a:ext cx="983188" cy="5510784"/>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FF0000"/>
              </a:solidFill>
            </a:rPr>
            <a:t>Subtext/Tagline: </a:t>
          </a:r>
          <a:r>
            <a:rPr lang="en-US" sz="1200" kern="1200" dirty="0" smtClean="0"/>
            <a:t>Bend and Shape.</a:t>
          </a:r>
          <a:endParaRPr lang="en-US" sz="1200" kern="1200" dirty="0"/>
        </a:p>
        <a:p>
          <a:pPr marL="114300" lvl="1" indent="-114300" algn="l" defTabSz="533400">
            <a:lnSpc>
              <a:spcPct val="90000"/>
            </a:lnSpc>
            <a:spcBef>
              <a:spcPct val="0"/>
            </a:spcBef>
            <a:spcAft>
              <a:spcPct val="15000"/>
            </a:spcAft>
            <a:buChar char="••"/>
          </a:pPr>
          <a:r>
            <a:rPr lang="en-US" sz="1200" kern="1200" dirty="0" smtClean="0">
              <a:solidFill>
                <a:srgbClr val="FF0000"/>
              </a:solidFill>
            </a:rPr>
            <a:t>What It Has/ Features:</a:t>
          </a:r>
          <a:r>
            <a:rPr lang="en-US" sz="1200" kern="1200" dirty="0" smtClean="0"/>
            <a:t> Rust Protect Easy Bend.</a:t>
          </a:r>
          <a:endParaRPr lang="en-US" sz="1200" kern="1200" dirty="0"/>
        </a:p>
        <a:p>
          <a:pPr marL="114300" lvl="1" indent="-114300" algn="l" defTabSz="533400">
            <a:lnSpc>
              <a:spcPct val="90000"/>
            </a:lnSpc>
            <a:spcBef>
              <a:spcPct val="0"/>
            </a:spcBef>
            <a:spcAft>
              <a:spcPct val="15000"/>
            </a:spcAft>
            <a:buChar char="••"/>
          </a:pPr>
          <a:r>
            <a:rPr lang="en-US" sz="1200" b="1" kern="1200" dirty="0" smtClean="0"/>
            <a:t>Hot-dipped </a:t>
          </a:r>
          <a:r>
            <a:rPr lang="en-US" sz="1200" b="1" kern="1200" dirty="0" smtClean="0"/>
            <a:t>Galvanized Iron.</a:t>
          </a:r>
          <a:r>
            <a:rPr lang="en-US" sz="1200" kern="1200" dirty="0" smtClean="0"/>
            <a:t> Anneal-Heated. Coated with Zinc. </a:t>
          </a:r>
          <a:endParaRPr lang="en-US" sz="1200" kern="1200" dirty="0"/>
        </a:p>
        <a:p>
          <a:pPr marL="114300" lvl="1" indent="-114300" algn="l" defTabSz="533400">
            <a:lnSpc>
              <a:spcPct val="90000"/>
            </a:lnSpc>
            <a:spcBef>
              <a:spcPct val="0"/>
            </a:spcBef>
            <a:spcAft>
              <a:spcPct val="15000"/>
            </a:spcAft>
            <a:buChar char="••"/>
          </a:pPr>
          <a:r>
            <a:rPr lang="en-US" sz="1200" kern="1200" dirty="0" smtClean="0"/>
            <a:t>Used for: Steel Bar Reinforcement. Industrial packaging.</a:t>
          </a:r>
          <a:endParaRPr lang="en-US" sz="1200" kern="1200" dirty="0"/>
        </a:p>
        <a:p>
          <a:pPr marL="114300" lvl="1" indent="-114300" algn="l" defTabSz="533400">
            <a:lnSpc>
              <a:spcPct val="90000"/>
            </a:lnSpc>
            <a:spcBef>
              <a:spcPct val="0"/>
            </a:spcBef>
            <a:spcAft>
              <a:spcPct val="15000"/>
            </a:spcAft>
            <a:buChar char="••"/>
          </a:pPr>
          <a:r>
            <a:rPr lang="en-US" sz="1200" kern="1200" dirty="0" smtClean="0"/>
            <a:t>Also available: Barbed Wire. Cyclone Wire. Hog Wire.</a:t>
          </a:r>
          <a:endParaRPr lang="en-US" sz="1200" kern="1200" dirty="0"/>
        </a:p>
      </dsp:txBody>
      <dsp:txXfrm rot="-5400000">
        <a:off x="3099816" y="4044753"/>
        <a:ext cx="5462789" cy="887198"/>
      </dsp:txXfrm>
    </dsp:sp>
    <dsp:sp modelId="{38B69130-F6F4-4BD1-B7DC-8F3AD38E2035}">
      <dsp:nvSpPr>
        <dsp:cNvPr id="0" name=""/>
        <dsp:cNvSpPr/>
      </dsp:nvSpPr>
      <dsp:spPr>
        <a:xfrm>
          <a:off x="0" y="3873859"/>
          <a:ext cx="3099816" cy="1228985"/>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GI WIRE </a:t>
          </a:r>
          <a:endParaRPr lang="en-US" sz="4800" kern="1200" dirty="0"/>
        </a:p>
      </dsp:txBody>
      <dsp:txXfrm>
        <a:off x="59994" y="3933853"/>
        <a:ext cx="2979828" cy="11089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5BF7EE-FF43-4FDF-89B5-0C8452C121D6}">
      <dsp:nvSpPr>
        <dsp:cNvPr id="0" name=""/>
        <dsp:cNvSpPr/>
      </dsp:nvSpPr>
      <dsp:spPr>
        <a:xfrm rot="5400000">
          <a:off x="-185966" y="189497"/>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Order up</a:t>
          </a:r>
          <a:endParaRPr lang="en-US" sz="1300" kern="1200" dirty="0"/>
        </a:p>
      </dsp:txBody>
      <dsp:txXfrm rot="-5400000">
        <a:off x="1" y="437452"/>
        <a:ext cx="867844" cy="371933"/>
      </dsp:txXfrm>
    </dsp:sp>
    <dsp:sp modelId="{8F2523BE-8C76-443E-99A8-311D0B19642C}">
      <dsp:nvSpPr>
        <dsp:cNvPr id="0" name=""/>
        <dsp:cNvSpPr/>
      </dsp:nvSpPr>
      <dsp:spPr>
        <a:xfrm rot="5400000">
          <a:off x="4145794" y="-3274419"/>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Give us a hello and we’ll give you a quotation. E-mail would also be nice. Remember: Bigger Volume = Bigger Discount.</a:t>
          </a:r>
          <a:endParaRPr lang="en-US" sz="1600" kern="1200" dirty="0"/>
        </a:p>
        <a:p>
          <a:pPr marL="171450" lvl="1" indent="-171450" algn="l" defTabSz="711200">
            <a:lnSpc>
              <a:spcPct val="90000"/>
            </a:lnSpc>
            <a:spcBef>
              <a:spcPct val="0"/>
            </a:spcBef>
            <a:spcAft>
              <a:spcPct val="15000"/>
            </a:spcAft>
            <a:buChar char="••"/>
          </a:pPr>
          <a:r>
            <a:rPr lang="en-US" sz="1600" kern="1200" dirty="0" smtClean="0"/>
            <a:t>292-0850. steelworldmfgcorp@yahoo.com</a:t>
          </a:r>
          <a:endParaRPr lang="en-US" sz="1600" kern="1200" dirty="0"/>
        </a:p>
      </dsp:txBody>
      <dsp:txXfrm rot="-5400000">
        <a:off x="867845" y="42869"/>
        <a:ext cx="7322416" cy="727177"/>
      </dsp:txXfrm>
    </dsp:sp>
    <dsp:sp modelId="{0B4280B6-82AB-449B-97E0-60C772D45296}">
      <dsp:nvSpPr>
        <dsp:cNvPr id="0" name=""/>
        <dsp:cNvSpPr/>
      </dsp:nvSpPr>
      <dsp:spPr>
        <a:xfrm rot="5400000">
          <a:off x="-185966" y="1282538"/>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We’ll Deliver</a:t>
          </a:r>
          <a:endParaRPr lang="en-US" sz="1300" kern="1200" dirty="0"/>
        </a:p>
      </dsp:txBody>
      <dsp:txXfrm rot="-5400000">
        <a:off x="1" y="1530493"/>
        <a:ext cx="867844" cy="371933"/>
      </dsp:txXfrm>
    </dsp:sp>
    <dsp:sp modelId="{460E8839-5DEC-439F-A7AA-D179CFEB5884}">
      <dsp:nvSpPr>
        <dsp:cNvPr id="0" name=""/>
        <dsp:cNvSpPr/>
      </dsp:nvSpPr>
      <dsp:spPr>
        <a:xfrm rot="5400000">
          <a:off x="4145794" y="-2181378"/>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Our 10-wheelers will get to you within 2 days of your order.</a:t>
          </a:r>
          <a:endParaRPr lang="en-US" sz="1600" kern="1200" dirty="0"/>
        </a:p>
        <a:p>
          <a:pPr marL="171450" lvl="1" indent="-171450" algn="l" defTabSz="711200">
            <a:lnSpc>
              <a:spcPct val="90000"/>
            </a:lnSpc>
            <a:spcBef>
              <a:spcPct val="0"/>
            </a:spcBef>
            <a:spcAft>
              <a:spcPct val="15000"/>
            </a:spcAft>
            <a:buChar char="••"/>
          </a:pPr>
          <a:r>
            <a:rPr lang="en-US" sz="1600" kern="1200" dirty="0" smtClean="0"/>
            <a:t>Need an update? Call us for your order’s ETA.</a:t>
          </a:r>
          <a:endParaRPr lang="en-US" sz="1600" kern="1200" dirty="0"/>
        </a:p>
      </dsp:txBody>
      <dsp:txXfrm rot="-5400000">
        <a:off x="867845" y="1135910"/>
        <a:ext cx="7322416" cy="727177"/>
      </dsp:txXfrm>
    </dsp:sp>
    <dsp:sp modelId="{DB02419A-2A3C-481A-8B27-B373F2D8EECB}">
      <dsp:nvSpPr>
        <dsp:cNvPr id="0" name=""/>
        <dsp:cNvSpPr/>
      </dsp:nvSpPr>
      <dsp:spPr>
        <a:xfrm rot="5400000">
          <a:off x="-185966" y="2375579"/>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SPEC Check</a:t>
          </a:r>
          <a:endParaRPr lang="en-US" sz="1300" kern="1200" dirty="0"/>
        </a:p>
      </dsp:txBody>
      <dsp:txXfrm rot="-5400000">
        <a:off x="1" y="2623534"/>
        <a:ext cx="867844" cy="371933"/>
      </dsp:txXfrm>
    </dsp:sp>
    <dsp:sp modelId="{CBFF9771-B984-4CCE-8F97-976BAB983E45}">
      <dsp:nvSpPr>
        <dsp:cNvPr id="0" name=""/>
        <dsp:cNvSpPr/>
      </dsp:nvSpPr>
      <dsp:spPr>
        <a:xfrm rot="5400000">
          <a:off x="4145794" y="-1088336"/>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We will measure the product dimensions in front of you when we get there.</a:t>
          </a:r>
          <a:endParaRPr lang="en-US" sz="1600" kern="1200" dirty="0"/>
        </a:p>
        <a:p>
          <a:pPr marL="171450" lvl="1" indent="-171450" algn="l" defTabSz="711200">
            <a:lnSpc>
              <a:spcPct val="90000"/>
            </a:lnSpc>
            <a:spcBef>
              <a:spcPct val="0"/>
            </a:spcBef>
            <a:spcAft>
              <a:spcPct val="15000"/>
            </a:spcAft>
            <a:buChar char="••"/>
          </a:pPr>
          <a:r>
            <a:rPr lang="en-US" sz="1600" kern="1200" dirty="0" smtClean="0"/>
            <a:t>No worries on your order. What you want is what you’ll get.</a:t>
          </a:r>
          <a:endParaRPr lang="en-US" sz="1600" kern="1200" dirty="0"/>
        </a:p>
      </dsp:txBody>
      <dsp:txXfrm rot="-5400000">
        <a:off x="867845" y="2228952"/>
        <a:ext cx="7322416" cy="727177"/>
      </dsp:txXfrm>
    </dsp:sp>
    <dsp:sp modelId="{FE5FA5F8-AEAF-43CB-B0F3-F7F94FE8DEAF}">
      <dsp:nvSpPr>
        <dsp:cNvPr id="0" name=""/>
        <dsp:cNvSpPr/>
      </dsp:nvSpPr>
      <dsp:spPr>
        <a:xfrm rot="5400000">
          <a:off x="-185966" y="3468621"/>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DONE.</a:t>
          </a:r>
          <a:endParaRPr lang="en-US" sz="1300" kern="1200" dirty="0"/>
        </a:p>
      </dsp:txBody>
      <dsp:txXfrm rot="-5400000">
        <a:off x="1" y="3716576"/>
        <a:ext cx="867844" cy="371933"/>
      </dsp:txXfrm>
    </dsp:sp>
    <dsp:sp modelId="{46C8D9EA-6B8F-438B-A57C-0014C0B7CCD9}">
      <dsp:nvSpPr>
        <dsp:cNvPr id="0" name=""/>
        <dsp:cNvSpPr/>
      </dsp:nvSpPr>
      <dsp:spPr>
        <a:xfrm rot="5400000">
          <a:off x="4145794" y="4704"/>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That’s it! Call us for feedback.</a:t>
          </a:r>
          <a:endParaRPr lang="en-US" sz="1600" kern="1200" dirty="0"/>
        </a:p>
        <a:p>
          <a:pPr marL="171450" lvl="1" indent="-171450" algn="l" defTabSz="711200">
            <a:lnSpc>
              <a:spcPct val="90000"/>
            </a:lnSpc>
            <a:spcBef>
              <a:spcPct val="0"/>
            </a:spcBef>
            <a:spcAft>
              <a:spcPct val="15000"/>
            </a:spcAft>
            <a:buChar char="••"/>
          </a:pPr>
          <a:r>
            <a:rPr lang="en-US" sz="1600" kern="1200" dirty="0" smtClean="0"/>
            <a:t>Not happy with the quality? Call us within 10 days for replacement.</a:t>
          </a:r>
          <a:endParaRPr lang="en-US" sz="1600" kern="1200" dirty="0"/>
        </a:p>
      </dsp:txBody>
      <dsp:txXfrm rot="-5400000">
        <a:off x="867845" y="3321993"/>
        <a:ext cx="7322416" cy="7271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FE1E4-F82C-4EEE-BEF0-7503DEAECE21}">
      <dsp:nvSpPr>
        <dsp:cNvPr id="0" name=""/>
        <dsp:cNvSpPr/>
      </dsp:nvSpPr>
      <dsp:spPr>
        <a:xfrm>
          <a:off x="0" y="255619"/>
          <a:ext cx="7086600" cy="138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9999" tIns="333248" rIns="549999" bIns="113792" numCol="1" spcCol="1270" anchor="t" anchorCtr="0">
          <a:noAutofit/>
        </a:bodyPr>
        <a:lstStyle/>
        <a:p>
          <a:pPr marL="171450" lvl="1" indent="-171450" algn="l" defTabSz="711200">
            <a:lnSpc>
              <a:spcPct val="90000"/>
            </a:lnSpc>
            <a:spcBef>
              <a:spcPct val="0"/>
            </a:spcBef>
            <a:spcAft>
              <a:spcPct val="15000"/>
            </a:spcAft>
            <a:buChar char="••"/>
          </a:pPr>
          <a:r>
            <a:rPr lang="en-US" sz="1600" i="1" kern="1200" dirty="0" smtClean="0"/>
            <a:t>Chinese Technology. The Power of </a:t>
          </a:r>
          <a:r>
            <a:rPr lang="en-US" sz="1600" i="1" kern="1200" smtClean="0"/>
            <a:t>13 meters/sec.</a:t>
          </a:r>
          <a:endParaRPr lang="en-US" sz="1600" i="1" kern="1200" dirty="0" smtClean="0"/>
        </a:p>
        <a:p>
          <a:pPr marL="171450" lvl="1" indent="-171450" algn="l" defTabSz="711200">
            <a:lnSpc>
              <a:spcPct val="90000"/>
            </a:lnSpc>
            <a:spcBef>
              <a:spcPct val="0"/>
            </a:spcBef>
            <a:spcAft>
              <a:spcPct val="15000"/>
            </a:spcAft>
            <a:buChar char="••"/>
          </a:pPr>
          <a:r>
            <a:rPr lang="en-US" sz="1600" kern="1200" dirty="0" smtClean="0"/>
            <a:t>The incredible wire-drawing speed of our Straight-Lines produces our Black Iron Wires to supply our Galvanizing and Nail-Forming. There’s </a:t>
          </a:r>
          <a:r>
            <a:rPr lang="en-US" sz="1600" b="1" kern="1200" dirty="0" smtClean="0"/>
            <a:t>no order we can’t fulfill</a:t>
          </a:r>
          <a:r>
            <a:rPr lang="en-US" sz="1600" kern="1200" dirty="0" smtClean="0"/>
            <a:t>. </a:t>
          </a:r>
        </a:p>
      </dsp:txBody>
      <dsp:txXfrm>
        <a:off x="0" y="255619"/>
        <a:ext cx="7086600" cy="1386000"/>
      </dsp:txXfrm>
    </dsp:sp>
    <dsp:sp modelId="{3967E64E-90C8-4264-A738-09B9428F7D42}">
      <dsp:nvSpPr>
        <dsp:cNvPr id="0" name=""/>
        <dsp:cNvSpPr/>
      </dsp:nvSpPr>
      <dsp:spPr>
        <a:xfrm>
          <a:off x="354330" y="19459"/>
          <a:ext cx="4960620"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7500" tIns="0" rIns="187500" bIns="0" numCol="1" spcCol="1270" anchor="ctr" anchorCtr="0">
          <a:noAutofit/>
        </a:bodyPr>
        <a:lstStyle/>
        <a:p>
          <a:pPr lvl="0" algn="l" defTabSz="711200">
            <a:lnSpc>
              <a:spcPct val="90000"/>
            </a:lnSpc>
            <a:spcBef>
              <a:spcPct val="0"/>
            </a:spcBef>
            <a:spcAft>
              <a:spcPct val="35000"/>
            </a:spcAft>
          </a:pPr>
          <a:r>
            <a:rPr lang="en-US" sz="1600" kern="1200" smtClean="0"/>
            <a:t>Straight-Line Wire-Drawing Machines</a:t>
          </a:r>
          <a:endParaRPr lang="en-US" sz="1600" kern="1200" dirty="0" smtClean="0"/>
        </a:p>
      </dsp:txBody>
      <dsp:txXfrm>
        <a:off x="377387" y="42516"/>
        <a:ext cx="4914506" cy="426206"/>
      </dsp:txXfrm>
    </dsp:sp>
    <dsp:sp modelId="{22CF9583-F739-4537-B5F4-A2777683EC26}">
      <dsp:nvSpPr>
        <dsp:cNvPr id="0" name=""/>
        <dsp:cNvSpPr/>
      </dsp:nvSpPr>
      <dsp:spPr>
        <a:xfrm>
          <a:off x="0" y="1964180"/>
          <a:ext cx="7086600" cy="115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9999" tIns="333248" rIns="549999" bIns="113792" numCol="1" spcCol="1270" anchor="t" anchorCtr="0">
          <a:noAutofit/>
        </a:bodyPr>
        <a:lstStyle/>
        <a:p>
          <a:pPr marL="171450" lvl="1" indent="-171450" algn="l" defTabSz="711200">
            <a:lnSpc>
              <a:spcPct val="90000"/>
            </a:lnSpc>
            <a:spcBef>
              <a:spcPct val="0"/>
            </a:spcBef>
            <a:spcAft>
              <a:spcPct val="15000"/>
            </a:spcAft>
            <a:buChar char="••"/>
          </a:pPr>
          <a:r>
            <a:rPr lang="en-US" sz="1600" i="1" kern="1200" dirty="0" smtClean="0"/>
            <a:t>Italian Fabrication. The Teeth of our Wire-Drawing Machines.</a:t>
          </a:r>
        </a:p>
        <a:p>
          <a:pPr marL="171450" lvl="1" indent="-171450" algn="l" defTabSz="711200">
            <a:lnSpc>
              <a:spcPct val="90000"/>
            </a:lnSpc>
            <a:spcBef>
              <a:spcPct val="0"/>
            </a:spcBef>
            <a:spcAft>
              <a:spcPct val="15000"/>
            </a:spcAft>
            <a:buChar char="••"/>
          </a:pPr>
          <a:r>
            <a:rPr lang="en-US" sz="1600" kern="1200" dirty="0" smtClean="0"/>
            <a:t>The razor-sharp precision of the cassettes provide the </a:t>
          </a:r>
          <a:r>
            <a:rPr lang="en-US" sz="1600" b="1" kern="1200" dirty="0" smtClean="0"/>
            <a:t>on-point size</a:t>
          </a:r>
          <a:r>
            <a:rPr lang="en-US" sz="1600" kern="1200" dirty="0" smtClean="0"/>
            <a:t> of all our wire products to your liking. Every time.</a:t>
          </a:r>
        </a:p>
      </dsp:txBody>
      <dsp:txXfrm>
        <a:off x="0" y="1964180"/>
        <a:ext cx="7086600" cy="1159200"/>
      </dsp:txXfrm>
    </dsp:sp>
    <dsp:sp modelId="{4320FF29-E3B6-4F0C-9528-A92B6F17A5CC}">
      <dsp:nvSpPr>
        <dsp:cNvPr id="0" name=""/>
        <dsp:cNvSpPr/>
      </dsp:nvSpPr>
      <dsp:spPr>
        <a:xfrm>
          <a:off x="354330" y="1728019"/>
          <a:ext cx="4960620"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7500" tIns="0" rIns="187500" bIns="0" numCol="1" spcCol="1270" anchor="ctr" anchorCtr="0">
          <a:noAutofit/>
        </a:bodyPr>
        <a:lstStyle/>
        <a:p>
          <a:pPr lvl="0" algn="l" defTabSz="711200">
            <a:lnSpc>
              <a:spcPct val="90000"/>
            </a:lnSpc>
            <a:spcBef>
              <a:spcPct val="0"/>
            </a:spcBef>
            <a:spcAft>
              <a:spcPct val="35000"/>
            </a:spcAft>
          </a:pPr>
          <a:r>
            <a:rPr lang="en-US" sz="1600" kern="1200" smtClean="0"/>
            <a:t>Cassette Wire Cutters</a:t>
          </a:r>
          <a:endParaRPr lang="en-US" sz="1600" kern="1200" dirty="0" smtClean="0"/>
        </a:p>
      </dsp:txBody>
      <dsp:txXfrm>
        <a:off x="377387" y="1751076"/>
        <a:ext cx="4914506" cy="426206"/>
      </dsp:txXfrm>
    </dsp:sp>
    <dsp:sp modelId="{8D1789AE-E8C9-4F4E-A758-77292252571D}">
      <dsp:nvSpPr>
        <dsp:cNvPr id="0" name=""/>
        <dsp:cNvSpPr/>
      </dsp:nvSpPr>
      <dsp:spPr>
        <a:xfrm>
          <a:off x="0" y="3445940"/>
          <a:ext cx="7086600" cy="138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9999" tIns="333248" rIns="549999" bIns="113792" numCol="1" spcCol="1270" anchor="t" anchorCtr="0">
          <a:noAutofit/>
        </a:bodyPr>
        <a:lstStyle/>
        <a:p>
          <a:pPr marL="171450" lvl="1" indent="-171450" algn="l" defTabSz="711200">
            <a:lnSpc>
              <a:spcPct val="90000"/>
            </a:lnSpc>
            <a:spcBef>
              <a:spcPct val="0"/>
            </a:spcBef>
            <a:spcAft>
              <a:spcPct val="15000"/>
            </a:spcAft>
            <a:buChar char="••"/>
          </a:pPr>
          <a:r>
            <a:rPr lang="en-US" sz="1600" i="1" kern="1200" smtClean="0"/>
            <a:t>Dutch Enkotec Engineering. The Tool of Our Experts.</a:t>
          </a:r>
          <a:endParaRPr lang="en-US" sz="1600" i="1" kern="1200" dirty="0" smtClean="0"/>
        </a:p>
        <a:p>
          <a:pPr marL="171450" lvl="1" indent="-171450" algn="l" defTabSz="711200">
            <a:lnSpc>
              <a:spcPct val="90000"/>
            </a:lnSpc>
            <a:spcBef>
              <a:spcPct val="0"/>
            </a:spcBef>
            <a:spcAft>
              <a:spcPct val="15000"/>
            </a:spcAft>
            <a:buChar char="••"/>
          </a:pPr>
          <a:r>
            <a:rPr lang="en-US" sz="1600" kern="1200" dirty="0" smtClean="0"/>
            <a:t>The machine gun-like speed in perfecting the nail’s tip and head combines speed and craftsmanship. There’s no going back from the </a:t>
          </a:r>
          <a:r>
            <a:rPr lang="en-US" sz="1600" b="1" kern="1200" dirty="0" smtClean="0"/>
            <a:t>Top 1 quality</a:t>
          </a:r>
          <a:r>
            <a:rPr lang="en-US" sz="1600" kern="1200" dirty="0" smtClean="0"/>
            <a:t>.</a:t>
          </a:r>
          <a:endParaRPr lang="en-US" sz="1600" kern="1200" dirty="0"/>
        </a:p>
      </dsp:txBody>
      <dsp:txXfrm>
        <a:off x="0" y="3445940"/>
        <a:ext cx="7086600" cy="1386000"/>
      </dsp:txXfrm>
    </dsp:sp>
    <dsp:sp modelId="{27F88E56-9B78-4C41-BCF6-5CBC92F2D40C}">
      <dsp:nvSpPr>
        <dsp:cNvPr id="0" name=""/>
        <dsp:cNvSpPr/>
      </dsp:nvSpPr>
      <dsp:spPr>
        <a:xfrm>
          <a:off x="354330" y="3209780"/>
          <a:ext cx="4960620"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7500" tIns="0" rIns="187500" bIns="0" numCol="1" spcCol="1270" anchor="ctr" anchorCtr="0">
          <a:noAutofit/>
        </a:bodyPr>
        <a:lstStyle/>
        <a:p>
          <a:pPr lvl="0" algn="l" defTabSz="711200">
            <a:lnSpc>
              <a:spcPct val="90000"/>
            </a:lnSpc>
            <a:spcBef>
              <a:spcPct val="0"/>
            </a:spcBef>
            <a:spcAft>
              <a:spcPct val="35000"/>
            </a:spcAft>
          </a:pPr>
          <a:r>
            <a:rPr lang="en-US" sz="1600" kern="1200" dirty="0" smtClean="0"/>
            <a:t>Rotary Nail Units</a:t>
          </a:r>
        </a:p>
      </dsp:txBody>
      <dsp:txXfrm>
        <a:off x="377387" y="3232837"/>
        <a:ext cx="4914506"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C17972-1AED-4C7F-9E80-4D06866678AE}" type="datetimeFigureOut">
              <a:rPr lang="en-US" smtClean="0"/>
              <a:t>7/24/2013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F71348-9E5B-425F-B767-63FA225100EB}" type="slidenum">
              <a:rPr lang="en-US" smtClean="0"/>
              <a:t>‹#›</a:t>
            </a:fld>
            <a:endParaRPr lang="en-US"/>
          </a:p>
        </p:txBody>
      </p:sp>
    </p:spTree>
    <p:extLst>
      <p:ext uri="{BB962C8B-B14F-4D97-AF65-F5344CB8AC3E}">
        <p14:creationId xmlns:p14="http://schemas.microsoft.com/office/powerpoint/2010/main" val="3013063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FD6400-D230-44D4-B425-CF647BAD958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2437115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FD6400-D230-44D4-B425-CF647BAD958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1518577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FD6400-D230-44D4-B425-CF647BAD958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51425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FD6400-D230-44D4-B425-CF647BAD958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1481276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D6400-D230-44D4-B425-CF647BAD958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1385515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FD6400-D230-44D4-B425-CF647BAD958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3216223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FD6400-D230-44D4-B425-CF647BAD958F}" type="datetimeFigureOut">
              <a:rPr lang="en-US" smtClean="0"/>
              <a:t>7/24/2013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3212135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FD6400-D230-44D4-B425-CF647BAD958F}" type="datetimeFigureOut">
              <a:rPr lang="en-US" smtClean="0"/>
              <a:t>7/24/2013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2739053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FD6400-D230-44D4-B425-CF647BAD958F}" type="datetimeFigureOut">
              <a:rPr lang="en-US" smtClean="0"/>
              <a:t>7/24/2013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3175969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FD6400-D230-44D4-B425-CF647BAD958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3066705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FD6400-D230-44D4-B425-CF647BAD958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FD4ED-C9FE-4EF1-BE8C-2F7030D005B8}" type="slidenum">
              <a:rPr lang="en-US" smtClean="0"/>
              <a:t>‹#›</a:t>
            </a:fld>
            <a:endParaRPr lang="en-US"/>
          </a:p>
        </p:txBody>
      </p:sp>
    </p:spTree>
    <p:extLst>
      <p:ext uri="{BB962C8B-B14F-4D97-AF65-F5344CB8AC3E}">
        <p14:creationId xmlns:p14="http://schemas.microsoft.com/office/powerpoint/2010/main" val="2709677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FD6400-D230-44D4-B425-CF647BAD958F}" type="datetimeFigureOut">
              <a:rPr lang="en-US" smtClean="0"/>
              <a:t>7/24/2013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FD4ED-C9FE-4EF1-BE8C-2F7030D005B8}" type="slidenum">
              <a:rPr lang="en-US" smtClean="0"/>
              <a:t>‹#›</a:t>
            </a:fld>
            <a:endParaRPr lang="en-US"/>
          </a:p>
        </p:txBody>
      </p:sp>
    </p:spTree>
    <p:extLst>
      <p:ext uri="{BB962C8B-B14F-4D97-AF65-F5344CB8AC3E}">
        <p14:creationId xmlns:p14="http://schemas.microsoft.com/office/powerpoint/2010/main" val="2091722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hyperlink" Target="http://steelworldph.weebly.com/how-to-order.html"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teelworld.com.ph/" TargetMode="External"/><Relationship Id="rId2" Type="http://schemas.openxmlformats.org/officeDocument/2006/relationships/hyperlink" Target="mailto:steelworldmfgcorp@yahoo.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Steelworld</a:t>
            </a:r>
            <a:r>
              <a:rPr lang="en-US" dirty="0" smtClean="0"/>
              <a:t>: Project Brochure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717813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Serve You: Peg</a:t>
            </a:r>
            <a:endParaRPr lang="en-US"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472" t="34179" r="19180" b="15039"/>
          <a:stretch/>
        </p:blipFill>
        <p:spPr bwMode="auto">
          <a:xfrm>
            <a:off x="381000" y="1066800"/>
            <a:ext cx="8372476" cy="3714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a:spLocks noGrp="1"/>
          </p:cNvSpPr>
          <p:nvPr>
            <p:ph idx="1"/>
          </p:nvPr>
        </p:nvSpPr>
        <p:spPr>
          <a:xfrm>
            <a:off x="185738" y="4648200"/>
            <a:ext cx="8763000" cy="2057401"/>
          </a:xfrm>
        </p:spPr>
        <p:style>
          <a:lnRef idx="2">
            <a:schemeClr val="accent2">
              <a:shade val="50000"/>
            </a:schemeClr>
          </a:lnRef>
          <a:fillRef idx="1">
            <a:schemeClr val="accent2"/>
          </a:fillRef>
          <a:effectRef idx="0">
            <a:schemeClr val="accent2"/>
          </a:effectRef>
          <a:fontRef idx="minor">
            <a:schemeClr val="lt1"/>
          </a:fontRef>
        </p:style>
        <p:txBody>
          <a:bodyPr>
            <a:normAutofit fontScale="85000" lnSpcReduction="20000"/>
          </a:bodyPr>
          <a:lstStyle/>
          <a:p>
            <a:pPr marL="0" indent="0" algn="ctr">
              <a:buNone/>
            </a:pPr>
            <a:r>
              <a:rPr lang="en-US" sz="2400" dirty="0" smtClean="0"/>
              <a:t>*This is how I’d like this to be done – with Icons per point. Make other icons for each of the 3 main points. (It doesn’t have to be specifically like this) The peg above has the same copy as the previous slide. Take this as your inspiration and interpret in your way.*</a:t>
            </a:r>
          </a:p>
          <a:p>
            <a:pPr marL="0" indent="0" algn="ctr">
              <a:buNone/>
            </a:pPr>
            <a:endParaRPr lang="en-US" sz="2400" dirty="0"/>
          </a:p>
          <a:p>
            <a:pPr marL="0" indent="0" algn="ctr">
              <a:buNone/>
            </a:pPr>
            <a:r>
              <a:rPr lang="en-US" sz="2400" dirty="0" smtClean="0"/>
              <a:t>**see our mock-up website for an example of how I like info/things </a:t>
            </a:r>
            <a:r>
              <a:rPr lang="en-US" sz="2400" dirty="0" err="1" smtClean="0"/>
              <a:t>layouted</a:t>
            </a:r>
            <a:r>
              <a:rPr lang="en-US" sz="2400" dirty="0" smtClean="0"/>
              <a:t>: steelworldph.weebly.com”</a:t>
            </a:r>
            <a:endParaRPr lang="en-US" sz="2400" dirty="0"/>
          </a:p>
        </p:txBody>
      </p:sp>
    </p:spTree>
    <p:extLst>
      <p:ext uri="{BB962C8B-B14F-4D97-AF65-F5344CB8AC3E}">
        <p14:creationId xmlns:p14="http://schemas.microsoft.com/office/powerpoint/2010/main" val="3897712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3: The Product</a:t>
            </a:r>
            <a:endParaRPr lang="en-US" dirty="0"/>
          </a:p>
        </p:txBody>
      </p:sp>
      <p:sp>
        <p:nvSpPr>
          <p:cNvPr id="3" name="Subtitle 2"/>
          <p:cNvSpPr>
            <a:spLocks noGrp="1"/>
          </p:cNvSpPr>
          <p:nvPr>
            <p:ph type="subTitle" idx="1"/>
          </p:nvPr>
        </p:nvSpPr>
        <p:spPr>
          <a:xfrm>
            <a:off x="1371600" y="3886200"/>
            <a:ext cx="6400800" cy="1828800"/>
          </a:xfrm>
        </p:spPr>
        <p:txBody>
          <a:bodyPr>
            <a:normAutofit/>
          </a:bodyPr>
          <a:lstStyle/>
          <a:p>
            <a:pPr marL="514350" indent="-514350" algn="l">
              <a:buFont typeface="+mj-lt"/>
              <a:buAutoNum type="arabicPeriod"/>
            </a:pPr>
            <a:r>
              <a:rPr lang="en-US" dirty="0" smtClean="0"/>
              <a:t>Product Lineup: Features &amp; Uses, Product Shots</a:t>
            </a:r>
          </a:p>
        </p:txBody>
      </p:sp>
    </p:spTree>
    <p:extLst>
      <p:ext uri="{BB962C8B-B14F-4D97-AF65-F5344CB8AC3E}">
        <p14:creationId xmlns:p14="http://schemas.microsoft.com/office/powerpoint/2010/main" val="411977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Product Lineup</a:t>
            </a:r>
            <a:endParaRPr lang="en-US" dirty="0"/>
          </a:p>
        </p:txBody>
      </p:sp>
      <p:graphicFrame>
        <p:nvGraphicFramePr>
          <p:cNvPr id="4" name="Diagram 3"/>
          <p:cNvGraphicFramePr/>
          <p:nvPr>
            <p:extLst>
              <p:ext uri="{D42A27DB-BD31-4B8C-83A1-F6EECF244321}">
                <p14:modId xmlns:p14="http://schemas.microsoft.com/office/powerpoint/2010/main" val="877145414"/>
              </p:ext>
            </p:extLst>
          </p:nvPr>
        </p:nvGraphicFramePr>
        <p:xfrm>
          <a:off x="152400" y="1219200"/>
          <a:ext cx="8610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1883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Lineup: Peg</a:t>
            </a:r>
            <a:endParaRPr lang="en-US" dirty="0"/>
          </a:p>
        </p:txBody>
      </p:sp>
      <p:sp>
        <p:nvSpPr>
          <p:cNvPr id="3" name="Content Placeholder 2"/>
          <p:cNvSpPr>
            <a:spLocks noGrp="1"/>
          </p:cNvSpPr>
          <p:nvPr>
            <p:ph idx="1"/>
          </p:nvPr>
        </p:nvSpPr>
        <p:spPr>
          <a:xfrm>
            <a:off x="5376722" y="1676400"/>
            <a:ext cx="3767278" cy="4419601"/>
          </a:xfrm>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10000"/>
          </a:bodyPr>
          <a:lstStyle/>
          <a:p>
            <a:pPr marL="0" indent="0" algn="ctr">
              <a:buNone/>
            </a:pPr>
            <a:r>
              <a:rPr lang="en-US" sz="2400" dirty="0" smtClean="0"/>
              <a:t>*This is how clean and smooth I’d like this section to be. </a:t>
            </a:r>
          </a:p>
          <a:p>
            <a:pPr marL="0" indent="0" algn="ctr">
              <a:buNone/>
            </a:pPr>
            <a:r>
              <a:rPr lang="en-US" sz="2400" dirty="0" smtClean="0"/>
              <a:t>The copy in the example below is the same as the copy mentioned in the previous slide. Take this as your inspiration and interpret in your way.*</a:t>
            </a:r>
          </a:p>
          <a:p>
            <a:pPr marL="0" indent="0" algn="ctr">
              <a:buNone/>
            </a:pPr>
            <a:endParaRPr lang="en-US" sz="2400" dirty="0"/>
          </a:p>
          <a:p>
            <a:pPr marL="0" indent="0" algn="ctr">
              <a:buNone/>
            </a:pPr>
            <a:r>
              <a:rPr lang="en-US" sz="2400" dirty="0" smtClean="0"/>
              <a:t>**see our mock-up website for an example of how I like info/things </a:t>
            </a:r>
            <a:r>
              <a:rPr lang="en-US" sz="2400" dirty="0" err="1" smtClean="0"/>
              <a:t>layouted</a:t>
            </a:r>
            <a:r>
              <a:rPr lang="en-US" sz="2400" dirty="0" smtClean="0"/>
              <a:t>: steelworldph.weebly.com”</a:t>
            </a:r>
            <a:endParaRPr lang="en-US" sz="24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021" t="7617" r="18631" b="6249"/>
          <a:stretch/>
        </p:blipFill>
        <p:spPr bwMode="auto">
          <a:xfrm>
            <a:off x="-15922" y="1676400"/>
            <a:ext cx="5366486" cy="403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0084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Shots</a:t>
            </a:r>
            <a:endParaRPr lang="en-US" dirty="0"/>
          </a:p>
        </p:txBody>
      </p:sp>
      <p:sp>
        <p:nvSpPr>
          <p:cNvPr id="3" name="Content Placeholder 2"/>
          <p:cNvSpPr>
            <a:spLocks noGrp="1"/>
          </p:cNvSpPr>
          <p:nvPr>
            <p:ph idx="1"/>
          </p:nvPr>
        </p:nvSpPr>
        <p:spPr>
          <a:xfrm>
            <a:off x="381000" y="3505200"/>
            <a:ext cx="8229600" cy="838200"/>
          </a:xfrm>
        </p:spPr>
        <p:style>
          <a:lnRef idx="3">
            <a:schemeClr val="lt1"/>
          </a:lnRef>
          <a:fillRef idx="1">
            <a:schemeClr val="accent2"/>
          </a:fillRef>
          <a:effectRef idx="1">
            <a:schemeClr val="accent2"/>
          </a:effectRef>
          <a:fontRef idx="minor">
            <a:schemeClr val="lt1"/>
          </a:fontRef>
        </p:style>
        <p:txBody>
          <a:bodyPr/>
          <a:lstStyle/>
          <a:p>
            <a:pPr marL="0" indent="0" algn="ctr">
              <a:buNone/>
            </a:pPr>
            <a:r>
              <a:rPr lang="en-US" dirty="0" smtClean="0"/>
              <a:t>*see other attached files*</a:t>
            </a:r>
            <a:endParaRPr lang="en-US" dirty="0"/>
          </a:p>
        </p:txBody>
      </p:sp>
    </p:spTree>
    <p:extLst>
      <p:ext uri="{BB962C8B-B14F-4D97-AF65-F5344CB8AC3E}">
        <p14:creationId xmlns:p14="http://schemas.microsoft.com/office/powerpoint/2010/main" val="3621198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4: How It Works</a:t>
            </a:r>
            <a:endParaRPr lang="en-US" dirty="0"/>
          </a:p>
        </p:txBody>
      </p:sp>
      <p:sp>
        <p:nvSpPr>
          <p:cNvPr id="3" name="Subtitle 2"/>
          <p:cNvSpPr>
            <a:spLocks noGrp="1"/>
          </p:cNvSpPr>
          <p:nvPr>
            <p:ph type="subTitle" idx="1"/>
          </p:nvPr>
        </p:nvSpPr>
        <p:spPr>
          <a:xfrm>
            <a:off x="1371600" y="3886200"/>
            <a:ext cx="6400800" cy="2438400"/>
          </a:xfrm>
        </p:spPr>
        <p:txBody>
          <a:bodyPr>
            <a:normAutofit/>
          </a:bodyPr>
          <a:lstStyle/>
          <a:p>
            <a:pPr marL="514350" indent="-514350" algn="l">
              <a:buFont typeface="+mj-lt"/>
              <a:buAutoNum type="arabicPeriod"/>
            </a:pPr>
            <a:r>
              <a:rPr lang="en-US" dirty="0" smtClean="0"/>
              <a:t>Order up</a:t>
            </a:r>
          </a:p>
          <a:p>
            <a:pPr marL="514350" indent="-514350" algn="l">
              <a:buFont typeface="+mj-lt"/>
              <a:buAutoNum type="arabicPeriod"/>
            </a:pPr>
            <a:r>
              <a:rPr lang="en-US" dirty="0" smtClean="0"/>
              <a:t>We’ll deliver</a:t>
            </a:r>
          </a:p>
          <a:p>
            <a:pPr marL="514350" indent="-514350" algn="l">
              <a:buFont typeface="+mj-lt"/>
              <a:buAutoNum type="arabicPeriod"/>
            </a:pPr>
            <a:r>
              <a:rPr lang="en-US" dirty="0" smtClean="0"/>
              <a:t>Spec Check</a:t>
            </a:r>
          </a:p>
          <a:p>
            <a:pPr marL="514350" indent="-514350" algn="l">
              <a:buFont typeface="+mj-lt"/>
              <a:buAutoNum type="arabicPeriod"/>
            </a:pPr>
            <a:r>
              <a:rPr lang="en-US" dirty="0" smtClean="0"/>
              <a:t>Done.</a:t>
            </a:r>
            <a:endParaRPr lang="en-US" dirty="0"/>
          </a:p>
        </p:txBody>
      </p:sp>
    </p:spTree>
    <p:extLst>
      <p:ext uri="{BB962C8B-B14F-4D97-AF65-F5344CB8AC3E}">
        <p14:creationId xmlns:p14="http://schemas.microsoft.com/office/powerpoint/2010/main" val="411977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121704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951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 Peg</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974" t="7812" r="26428" b="6250"/>
          <a:stretch/>
        </p:blipFill>
        <p:spPr bwMode="auto">
          <a:xfrm>
            <a:off x="152400" y="1447800"/>
            <a:ext cx="4935769"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a:spLocks noGrp="1"/>
          </p:cNvSpPr>
          <p:nvPr>
            <p:ph idx="1"/>
          </p:nvPr>
        </p:nvSpPr>
        <p:spPr>
          <a:xfrm>
            <a:off x="5376722" y="1676400"/>
            <a:ext cx="3767278" cy="4419601"/>
          </a:xfrm>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20000"/>
          </a:bodyPr>
          <a:lstStyle/>
          <a:p>
            <a:pPr marL="0" indent="0" algn="ctr">
              <a:buNone/>
            </a:pPr>
            <a:r>
              <a:rPr lang="en-US" sz="2400" dirty="0" smtClean="0"/>
              <a:t>*This is how clear this section to be. I prefer this execution in a “numbered” step-by-step format </a:t>
            </a:r>
          </a:p>
          <a:p>
            <a:pPr marL="0" indent="0" algn="ctr">
              <a:buNone/>
            </a:pPr>
            <a:r>
              <a:rPr lang="en-US" sz="2400" dirty="0" smtClean="0"/>
              <a:t>The copy in the example below is the same as the copy mentioned in the previous slide. Take this as your inspiration and interpret in your way.*</a:t>
            </a:r>
          </a:p>
          <a:p>
            <a:pPr marL="0" indent="0" algn="ctr">
              <a:buNone/>
            </a:pPr>
            <a:endParaRPr lang="en-US" sz="2400" dirty="0"/>
          </a:p>
          <a:p>
            <a:pPr marL="0" indent="0" algn="ctr">
              <a:buNone/>
            </a:pPr>
            <a:r>
              <a:rPr lang="en-US" sz="2400" dirty="0" smtClean="0"/>
              <a:t>**taken from our mock-up website </a:t>
            </a:r>
            <a:r>
              <a:rPr lang="en-US" sz="2400" dirty="0">
                <a:hlinkClick r:id="rId3"/>
              </a:rPr>
              <a:t>http://steelworldph.weebly.com/how-to-order.html</a:t>
            </a:r>
            <a:r>
              <a:rPr lang="en-US" sz="2400" dirty="0" smtClean="0"/>
              <a:t>”</a:t>
            </a:r>
            <a:endParaRPr lang="en-US" sz="2400" dirty="0"/>
          </a:p>
        </p:txBody>
      </p:sp>
    </p:spTree>
    <p:extLst>
      <p:ext uri="{BB962C8B-B14F-4D97-AF65-F5344CB8AC3E}">
        <p14:creationId xmlns:p14="http://schemas.microsoft.com/office/powerpoint/2010/main" val="3984046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5: The Testimonials</a:t>
            </a:r>
            <a:endParaRPr lang="en-US" dirty="0"/>
          </a:p>
        </p:txBody>
      </p:sp>
      <p:sp>
        <p:nvSpPr>
          <p:cNvPr id="3" name="Subtitle 2"/>
          <p:cNvSpPr>
            <a:spLocks noGrp="1"/>
          </p:cNvSpPr>
          <p:nvPr>
            <p:ph type="subTitle" idx="1"/>
          </p:nvPr>
        </p:nvSpPr>
        <p:spPr/>
        <p:txBody>
          <a:bodyPr>
            <a:normAutofit/>
          </a:bodyPr>
          <a:lstStyle/>
          <a:p>
            <a:pPr marL="514350" indent="-514350" algn="l">
              <a:buFont typeface="+mj-lt"/>
              <a:buAutoNum type="arabicPeriod"/>
            </a:pPr>
            <a:r>
              <a:rPr lang="en-US" dirty="0" smtClean="0"/>
              <a:t>Nice-to-have’s: Technology</a:t>
            </a:r>
          </a:p>
          <a:p>
            <a:pPr marL="514350" indent="-514350" algn="l">
              <a:buFont typeface="+mj-lt"/>
              <a:buAutoNum type="arabicPeriod"/>
            </a:pPr>
            <a:r>
              <a:rPr lang="en-US" dirty="0" smtClean="0"/>
              <a:t>Supported Projects: Who Trusts Our Standards</a:t>
            </a:r>
          </a:p>
        </p:txBody>
      </p:sp>
    </p:spTree>
    <p:extLst>
      <p:ext uri="{BB962C8B-B14F-4D97-AF65-F5344CB8AC3E}">
        <p14:creationId xmlns:p14="http://schemas.microsoft.com/office/powerpoint/2010/main" val="411977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First World Tech</a:t>
            </a:r>
            <a:endParaRPr lang="en-US" dirty="0"/>
          </a:p>
        </p:txBody>
      </p:sp>
      <p:graphicFrame>
        <p:nvGraphicFramePr>
          <p:cNvPr id="7" name="Diagram 6"/>
          <p:cNvGraphicFramePr/>
          <p:nvPr>
            <p:extLst>
              <p:ext uri="{D42A27DB-BD31-4B8C-83A1-F6EECF244321}">
                <p14:modId xmlns:p14="http://schemas.microsoft.com/office/powerpoint/2010/main" val="2895934410"/>
              </p:ext>
            </p:extLst>
          </p:nvPr>
        </p:nvGraphicFramePr>
        <p:xfrm>
          <a:off x="1066800" y="1447800"/>
          <a:ext cx="7086600" cy="485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7233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Six-Panel Brochure</a:t>
            </a:r>
            <a:endParaRPr lang="en-US" dirty="0"/>
          </a:p>
        </p:txBody>
      </p:sp>
      <p:sp>
        <p:nvSpPr>
          <p:cNvPr id="3" name="Content Placeholder 2"/>
          <p:cNvSpPr>
            <a:spLocks noGrp="1"/>
          </p:cNvSpPr>
          <p:nvPr>
            <p:ph idx="1"/>
          </p:nvPr>
        </p:nvSpPr>
        <p:spPr>
          <a:xfrm>
            <a:off x="457200" y="2362200"/>
            <a:ext cx="8229600" cy="3763963"/>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marL="0" indent="0">
              <a:buNone/>
            </a:pPr>
            <a:r>
              <a:rPr lang="en-US" dirty="0" smtClean="0"/>
              <a:t>Panel 1: Front Cover</a:t>
            </a:r>
          </a:p>
          <a:p>
            <a:pPr marL="0" indent="0" algn="ctr">
              <a:buNone/>
            </a:pPr>
            <a:r>
              <a:rPr lang="en-US" sz="2400" dirty="0" smtClean="0"/>
              <a:t>[Inside Content: Panel 2 to 4]</a:t>
            </a:r>
          </a:p>
          <a:p>
            <a:pPr marL="0" indent="0">
              <a:buNone/>
            </a:pPr>
            <a:r>
              <a:rPr lang="en-US" dirty="0" smtClean="0"/>
              <a:t>Panel 2: What’s In It For Them</a:t>
            </a:r>
          </a:p>
          <a:p>
            <a:pPr marL="0" indent="0">
              <a:buNone/>
            </a:pPr>
            <a:r>
              <a:rPr lang="en-US" dirty="0" smtClean="0"/>
              <a:t>Panel 3: The Product</a:t>
            </a:r>
          </a:p>
          <a:p>
            <a:pPr marL="0" indent="0">
              <a:buNone/>
            </a:pPr>
            <a:r>
              <a:rPr lang="en-US" dirty="0" smtClean="0"/>
              <a:t>Panel 4: How It Works (Ordering)</a:t>
            </a:r>
          </a:p>
          <a:p>
            <a:pPr marL="0" indent="0" algn="ctr">
              <a:buNone/>
            </a:pPr>
            <a:r>
              <a:rPr lang="en-US" sz="2400" dirty="0"/>
              <a:t>[Inside </a:t>
            </a:r>
            <a:r>
              <a:rPr lang="en-US" sz="2400" dirty="0" smtClean="0"/>
              <a:t>Flap: Panel </a:t>
            </a:r>
            <a:r>
              <a:rPr lang="en-US" sz="2400" dirty="0"/>
              <a:t>5</a:t>
            </a:r>
            <a:r>
              <a:rPr lang="en-US" sz="2400" dirty="0" smtClean="0"/>
              <a:t>]</a:t>
            </a:r>
          </a:p>
          <a:p>
            <a:pPr marL="0" indent="0">
              <a:buNone/>
            </a:pPr>
            <a:r>
              <a:rPr lang="en-US" dirty="0" smtClean="0"/>
              <a:t>Panel 5: The Testimonials</a:t>
            </a:r>
          </a:p>
          <a:p>
            <a:pPr marL="0" indent="0">
              <a:buNone/>
            </a:pPr>
            <a:r>
              <a:rPr lang="en-US" dirty="0" smtClean="0"/>
              <a:t>Panel 6: The Call-To-Action</a:t>
            </a:r>
            <a:endParaRPr lang="en-US" dirty="0"/>
          </a:p>
        </p:txBody>
      </p:sp>
      <p:sp>
        <p:nvSpPr>
          <p:cNvPr id="4" name="Content Placeholder 2"/>
          <p:cNvSpPr txBox="1">
            <a:spLocks/>
          </p:cNvSpPr>
          <p:nvPr/>
        </p:nvSpPr>
        <p:spPr>
          <a:xfrm>
            <a:off x="457200" y="1295401"/>
            <a:ext cx="8229600" cy="76200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t>Here’s an overview of the “sections” of the brochure.</a:t>
            </a:r>
            <a:endParaRPr lang="en-US" dirty="0"/>
          </a:p>
        </p:txBody>
      </p:sp>
    </p:spTree>
    <p:extLst>
      <p:ext uri="{BB962C8B-B14F-4D97-AF65-F5344CB8AC3E}">
        <p14:creationId xmlns:p14="http://schemas.microsoft.com/office/powerpoint/2010/main" val="22201849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First World Tech - PICS</a:t>
            </a:r>
            <a:endParaRPr lang="en-US" dirty="0"/>
          </a:p>
        </p:txBody>
      </p:sp>
      <p:sp>
        <p:nvSpPr>
          <p:cNvPr id="4" name="Content Placeholder 2"/>
          <p:cNvSpPr>
            <a:spLocks noGrp="1"/>
          </p:cNvSpPr>
          <p:nvPr>
            <p:ph idx="1"/>
          </p:nvPr>
        </p:nvSpPr>
        <p:spPr>
          <a:xfrm>
            <a:off x="381000" y="3505200"/>
            <a:ext cx="8229600" cy="838200"/>
          </a:xfrm>
        </p:spPr>
        <p:style>
          <a:lnRef idx="3">
            <a:schemeClr val="lt1"/>
          </a:lnRef>
          <a:fillRef idx="1">
            <a:schemeClr val="accent2"/>
          </a:fillRef>
          <a:effectRef idx="1">
            <a:schemeClr val="accent2"/>
          </a:effectRef>
          <a:fontRef idx="minor">
            <a:schemeClr val="lt1"/>
          </a:fontRef>
        </p:style>
        <p:txBody>
          <a:bodyPr/>
          <a:lstStyle/>
          <a:p>
            <a:pPr marL="0" indent="0" algn="ctr">
              <a:buNone/>
            </a:pPr>
            <a:r>
              <a:rPr lang="en-US" dirty="0" smtClean="0"/>
              <a:t>*see other attached files*</a:t>
            </a:r>
            <a:endParaRPr lang="en-US" dirty="0"/>
          </a:p>
        </p:txBody>
      </p:sp>
    </p:spTree>
    <p:extLst>
      <p:ext uri="{BB962C8B-B14F-4D97-AF65-F5344CB8AC3E}">
        <p14:creationId xmlns:p14="http://schemas.microsoft.com/office/powerpoint/2010/main" val="530311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Trusts Our Standards</a:t>
            </a:r>
            <a:endParaRPr lang="en-US" dirty="0"/>
          </a:p>
        </p:txBody>
      </p:sp>
      <p:grpSp>
        <p:nvGrpSpPr>
          <p:cNvPr id="13" name="Group 12"/>
          <p:cNvGrpSpPr/>
          <p:nvPr/>
        </p:nvGrpSpPr>
        <p:grpSpPr>
          <a:xfrm>
            <a:off x="1903918" y="1981200"/>
            <a:ext cx="4850821" cy="2403770"/>
            <a:chOff x="3067916" y="3543299"/>
            <a:chExt cx="4850821" cy="2403770"/>
          </a:xfrm>
        </p:grpSpPr>
        <p:sp>
          <p:nvSpPr>
            <p:cNvPr id="4" name="Content Placeholder 2"/>
            <p:cNvSpPr txBox="1">
              <a:spLocks/>
            </p:cNvSpPr>
            <p:nvPr/>
          </p:nvSpPr>
          <p:spPr>
            <a:xfrm>
              <a:off x="3151909" y="5321877"/>
              <a:ext cx="2282535" cy="46759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dirty="0" smtClean="0"/>
                <a:t>The Block</a:t>
              </a:r>
            </a:p>
          </p:txBody>
        </p:sp>
        <p:sp>
          <p:nvSpPr>
            <p:cNvPr id="5" name="Content Placeholder 2"/>
            <p:cNvSpPr txBox="1">
              <a:spLocks/>
            </p:cNvSpPr>
            <p:nvPr/>
          </p:nvSpPr>
          <p:spPr>
            <a:xfrm>
              <a:off x="3505199" y="3605648"/>
              <a:ext cx="1212271" cy="332506"/>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err="1" smtClean="0"/>
                <a:t>Trinoma</a:t>
              </a:r>
              <a:endParaRPr lang="en-US" dirty="0" smtClean="0"/>
            </a:p>
          </p:txBody>
        </p:sp>
        <p:sp>
          <p:nvSpPr>
            <p:cNvPr id="6" name="Content Placeholder 2"/>
            <p:cNvSpPr txBox="1">
              <a:spLocks/>
            </p:cNvSpPr>
            <p:nvPr/>
          </p:nvSpPr>
          <p:spPr>
            <a:xfrm>
              <a:off x="3067916" y="3886200"/>
              <a:ext cx="4780684" cy="5333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dirty="0" smtClean="0"/>
                <a:t>Robinson’s Magnolia</a:t>
              </a:r>
            </a:p>
          </p:txBody>
        </p:sp>
        <p:sp>
          <p:nvSpPr>
            <p:cNvPr id="7" name="Content Placeholder 2"/>
            <p:cNvSpPr txBox="1">
              <a:spLocks/>
            </p:cNvSpPr>
            <p:nvPr/>
          </p:nvSpPr>
          <p:spPr>
            <a:xfrm>
              <a:off x="3304309" y="4419598"/>
              <a:ext cx="3031550" cy="11360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400" dirty="0" smtClean="0"/>
                <a:t>The FORT</a:t>
              </a:r>
            </a:p>
          </p:txBody>
        </p:sp>
        <p:sp>
          <p:nvSpPr>
            <p:cNvPr id="8" name="Content Placeholder 2"/>
            <p:cNvSpPr txBox="1">
              <a:spLocks/>
            </p:cNvSpPr>
            <p:nvPr/>
          </p:nvSpPr>
          <p:spPr>
            <a:xfrm>
              <a:off x="6031922" y="4419598"/>
              <a:ext cx="1826202" cy="4087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200" dirty="0" err="1" smtClean="0"/>
                <a:t>Wil</a:t>
              </a:r>
              <a:r>
                <a:rPr lang="en-US" sz="2200" dirty="0" smtClean="0"/>
                <a:t> Tower</a:t>
              </a:r>
            </a:p>
          </p:txBody>
        </p:sp>
        <p:sp>
          <p:nvSpPr>
            <p:cNvPr id="9" name="Content Placeholder 2"/>
            <p:cNvSpPr txBox="1">
              <a:spLocks/>
            </p:cNvSpPr>
            <p:nvPr/>
          </p:nvSpPr>
          <p:spPr>
            <a:xfrm>
              <a:off x="6066558" y="4869859"/>
              <a:ext cx="1545649" cy="477981"/>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t>Mall of Asia</a:t>
              </a:r>
            </a:p>
          </p:txBody>
        </p:sp>
        <p:sp>
          <p:nvSpPr>
            <p:cNvPr id="10" name="Content Placeholder 2"/>
            <p:cNvSpPr txBox="1">
              <a:spLocks/>
            </p:cNvSpPr>
            <p:nvPr/>
          </p:nvSpPr>
          <p:spPr>
            <a:xfrm>
              <a:off x="5045219" y="3543299"/>
              <a:ext cx="2770908" cy="609599"/>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Lucky Chinatown</a:t>
              </a:r>
            </a:p>
          </p:txBody>
        </p:sp>
        <p:sp>
          <p:nvSpPr>
            <p:cNvPr id="12" name="Content Placeholder 2"/>
            <p:cNvSpPr txBox="1">
              <a:spLocks/>
            </p:cNvSpPr>
            <p:nvPr/>
          </p:nvSpPr>
          <p:spPr>
            <a:xfrm>
              <a:off x="5590741" y="5164280"/>
              <a:ext cx="2327996" cy="7827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800" dirty="0" smtClean="0"/>
                <a:t>SMDC</a:t>
              </a:r>
            </a:p>
          </p:txBody>
        </p:sp>
      </p:grpSp>
      <p:sp>
        <p:nvSpPr>
          <p:cNvPr id="11" name="TextBox 10"/>
          <p:cNvSpPr txBox="1"/>
          <p:nvPr/>
        </p:nvSpPr>
        <p:spPr>
          <a:xfrm>
            <a:off x="431162" y="5652655"/>
            <a:ext cx="799116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smtClean="0"/>
              <a:t>**Please create a Word Cloud of these 8 supported projects, something like this.**</a:t>
            </a:r>
            <a:endParaRPr lang="en-US" dirty="0"/>
          </a:p>
        </p:txBody>
      </p:sp>
    </p:spTree>
    <p:extLst>
      <p:ext uri="{BB962C8B-B14F-4D97-AF65-F5344CB8AC3E}">
        <p14:creationId xmlns:p14="http://schemas.microsoft.com/office/powerpoint/2010/main" val="2341163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6: The Call-to-Action</a:t>
            </a:r>
            <a:endParaRPr lang="en-US" dirty="0"/>
          </a:p>
        </p:txBody>
      </p:sp>
      <p:sp>
        <p:nvSpPr>
          <p:cNvPr id="3" name="Subtitle 2"/>
          <p:cNvSpPr>
            <a:spLocks noGrp="1"/>
          </p:cNvSpPr>
          <p:nvPr>
            <p:ph type="subTitle" idx="1"/>
          </p:nvPr>
        </p:nvSpPr>
        <p:spPr/>
        <p:txBody>
          <a:bodyPr/>
          <a:lstStyle/>
          <a:p>
            <a:pPr marL="514350" indent="-514350" algn="l">
              <a:buFont typeface="+mj-lt"/>
              <a:buAutoNum type="arabicPeriod"/>
            </a:pPr>
            <a:r>
              <a:rPr lang="en-US" dirty="0" smtClean="0"/>
              <a:t>Call to Action</a:t>
            </a:r>
          </a:p>
          <a:p>
            <a:pPr marL="514350" indent="-514350" algn="l">
              <a:buFont typeface="+mj-lt"/>
              <a:buAutoNum type="arabicPeriod"/>
            </a:pPr>
            <a:r>
              <a:rPr lang="en-US" dirty="0" smtClean="0"/>
              <a:t>Contact #</a:t>
            </a:r>
          </a:p>
          <a:p>
            <a:pPr marL="514350" indent="-514350" algn="l">
              <a:buFont typeface="+mj-lt"/>
              <a:buAutoNum type="arabicPeriod"/>
            </a:pPr>
            <a:r>
              <a:rPr lang="en-US" dirty="0" smtClean="0"/>
              <a:t>Short Company Background</a:t>
            </a:r>
          </a:p>
        </p:txBody>
      </p:sp>
    </p:spTree>
    <p:extLst>
      <p:ext uri="{BB962C8B-B14F-4D97-AF65-F5344CB8AC3E}">
        <p14:creationId xmlns:p14="http://schemas.microsoft.com/office/powerpoint/2010/main" val="411977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Call-to-Action</a:t>
            </a:r>
            <a:endParaRPr lang="en-US" dirty="0"/>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0" indent="0" algn="ctr">
              <a:buNone/>
            </a:pPr>
            <a:r>
              <a:rPr lang="en-US" dirty="0" smtClean="0"/>
              <a:t>Call and give us a Hello. We’ll happily give you a quotation. E-mail is also good!</a:t>
            </a:r>
          </a:p>
          <a:p>
            <a:pPr marL="0" indent="0" algn="ctr">
              <a:buNone/>
            </a:pPr>
            <a:r>
              <a:rPr lang="en-US" dirty="0" smtClean="0"/>
              <a:t>Got something specific in mind? Try us, we’re open </a:t>
            </a:r>
            <a:r>
              <a:rPr lang="en-US" dirty="0"/>
              <a:t>to your order requests</a:t>
            </a:r>
            <a:r>
              <a:rPr lang="en-US" dirty="0" smtClean="0"/>
              <a:t>.</a:t>
            </a:r>
          </a:p>
          <a:p>
            <a:pPr marL="0" indent="0" algn="ctr">
              <a:buNone/>
            </a:pPr>
            <a:endParaRPr lang="en-US" dirty="0"/>
          </a:p>
          <a:p>
            <a:pPr marL="0" indent="0" algn="ctr">
              <a:buNone/>
            </a:pPr>
            <a:r>
              <a:rPr lang="en-US" dirty="0" smtClean="0"/>
              <a:t>By the way, all products are DTI-approved.</a:t>
            </a:r>
          </a:p>
        </p:txBody>
      </p:sp>
    </p:spTree>
    <p:extLst>
      <p:ext uri="{BB962C8B-B14F-4D97-AF65-F5344CB8AC3E}">
        <p14:creationId xmlns:p14="http://schemas.microsoft.com/office/powerpoint/2010/main" val="1703784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a:t>
            </a:r>
            <a:endParaRPr lang="en-US" dirty="0"/>
          </a:p>
        </p:txBody>
      </p:sp>
      <p:sp>
        <p:nvSpPr>
          <p:cNvPr id="3" name="Content Placeholder 2"/>
          <p:cNvSpPr>
            <a:spLocks noGrp="1"/>
          </p:cNvSpPr>
          <p:nvPr>
            <p:ph idx="1"/>
          </p:nvPr>
        </p:nvSpPr>
        <p:spPr/>
        <p:txBody>
          <a:bodyPr/>
          <a:lstStyle/>
          <a:p>
            <a:r>
              <a:rPr lang="en-US" dirty="0"/>
              <a:t>Call: 292-0850, </a:t>
            </a:r>
            <a:r>
              <a:rPr lang="en-US" dirty="0" smtClean="0"/>
              <a:t>293-9523</a:t>
            </a:r>
            <a:endParaRPr lang="en-US" dirty="0"/>
          </a:p>
          <a:p>
            <a:r>
              <a:rPr lang="en-US" dirty="0"/>
              <a:t>E-mail: </a:t>
            </a:r>
            <a:r>
              <a:rPr lang="en-US" dirty="0">
                <a:hlinkClick r:id="rId2"/>
              </a:rPr>
              <a:t>steelworldmfgcorp@yahoo.com</a:t>
            </a:r>
            <a:endParaRPr lang="en-US" dirty="0"/>
          </a:p>
          <a:p>
            <a:r>
              <a:rPr lang="en-US" sz="2800" dirty="0"/>
              <a:t>Visit: </a:t>
            </a:r>
            <a:r>
              <a:rPr lang="en-US" sz="2800" dirty="0">
                <a:hlinkClick r:id="rId3"/>
              </a:rPr>
              <a:t>www.steelworld.com.ph</a:t>
            </a:r>
            <a:endParaRPr lang="en-US" sz="2800" dirty="0"/>
          </a:p>
          <a:p>
            <a:r>
              <a:rPr lang="en-US" sz="2400" dirty="0" smtClean="0"/>
              <a:t>Fax: 292-7657</a:t>
            </a:r>
            <a:endParaRPr lang="en-US" sz="2400" dirty="0"/>
          </a:p>
        </p:txBody>
      </p:sp>
      <p:sp>
        <p:nvSpPr>
          <p:cNvPr id="4" name="TextBox 3"/>
          <p:cNvSpPr txBox="1"/>
          <p:nvPr/>
        </p:nvSpPr>
        <p:spPr>
          <a:xfrm>
            <a:off x="1143000" y="4572000"/>
            <a:ext cx="680783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2400" dirty="0" smtClean="0"/>
              <a:t>**Emphasize calling and e-mail the most.**</a:t>
            </a:r>
            <a:endParaRPr lang="en-US" sz="2400" dirty="0"/>
          </a:p>
        </p:txBody>
      </p:sp>
    </p:spTree>
    <p:extLst>
      <p:ext uri="{BB962C8B-B14F-4D97-AF65-F5344CB8AC3E}">
        <p14:creationId xmlns:p14="http://schemas.microsoft.com/office/powerpoint/2010/main" val="2896243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Steelworld</a:t>
            </a:r>
            <a:r>
              <a:rPr lang="en-US" dirty="0" smtClean="0"/>
              <a:t> Background</a:t>
            </a:r>
            <a:endParaRPr lang="en-US" dirty="0"/>
          </a:p>
        </p:txBody>
      </p:sp>
      <p:sp>
        <p:nvSpPr>
          <p:cNvPr id="3" name="Content Placeholder 2"/>
          <p:cNvSpPr>
            <a:spLocks noGrp="1"/>
          </p:cNvSpPr>
          <p:nvPr>
            <p:ph idx="1"/>
          </p:nvPr>
        </p:nvSpPr>
        <p:spPr>
          <a:xfrm>
            <a:off x="457200" y="2057400"/>
            <a:ext cx="8229600" cy="3535363"/>
          </a:xfrm>
        </p:spPr>
        <p:style>
          <a:lnRef idx="2">
            <a:schemeClr val="accent1"/>
          </a:lnRef>
          <a:fillRef idx="1">
            <a:schemeClr val="lt1"/>
          </a:fillRef>
          <a:effectRef idx="0">
            <a:schemeClr val="accent1"/>
          </a:effectRef>
          <a:fontRef idx="minor">
            <a:schemeClr val="dk1"/>
          </a:fontRef>
        </p:style>
        <p:txBody>
          <a:bodyPr/>
          <a:lstStyle/>
          <a:p>
            <a:pPr marL="0" indent="0">
              <a:buNone/>
            </a:pPr>
            <a:r>
              <a:rPr lang="en-US" dirty="0" smtClean="0"/>
              <a:t>We manufacture steel wire-based products as the construction materials used by contractors. Our aim is for every construction project be made of first world quality. We’ve done it since 1984.</a:t>
            </a:r>
          </a:p>
        </p:txBody>
      </p:sp>
    </p:spTree>
    <p:extLst>
      <p:ext uri="{BB962C8B-B14F-4D97-AF65-F5344CB8AC3E}">
        <p14:creationId xmlns:p14="http://schemas.microsoft.com/office/powerpoint/2010/main" val="521579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END</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81213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1: The Front Cover</a:t>
            </a:r>
            <a:endParaRPr lang="en-US" dirty="0"/>
          </a:p>
        </p:txBody>
      </p:sp>
      <p:sp>
        <p:nvSpPr>
          <p:cNvPr id="3" name="Subtitle 2"/>
          <p:cNvSpPr>
            <a:spLocks noGrp="1"/>
          </p:cNvSpPr>
          <p:nvPr>
            <p:ph type="subTitle" idx="1"/>
          </p:nvPr>
        </p:nvSpPr>
        <p:spPr/>
        <p:txBody>
          <a:bodyPr/>
          <a:lstStyle/>
          <a:p>
            <a:pPr marL="514350" indent="-514350" algn="l">
              <a:buFont typeface="+mj-lt"/>
              <a:buAutoNum type="arabicPeriod"/>
            </a:pPr>
            <a:r>
              <a:rPr lang="en-US" dirty="0" smtClean="0"/>
              <a:t>Logo</a:t>
            </a:r>
          </a:p>
          <a:p>
            <a:pPr marL="514350" indent="-514350" algn="l">
              <a:buFont typeface="+mj-lt"/>
              <a:buAutoNum type="arabicPeriod"/>
            </a:pPr>
            <a:r>
              <a:rPr lang="en-US" dirty="0" smtClean="0"/>
              <a:t>Tagline</a:t>
            </a:r>
          </a:p>
          <a:p>
            <a:pPr marL="514350" indent="-514350" algn="l">
              <a:buFont typeface="+mj-lt"/>
              <a:buAutoNum type="arabicPeriod"/>
            </a:pPr>
            <a:r>
              <a:rPr lang="en-US" dirty="0" smtClean="0"/>
              <a:t>3-sentence overall description</a:t>
            </a:r>
            <a:endParaRPr lang="en-US" dirty="0"/>
          </a:p>
        </p:txBody>
      </p:sp>
    </p:spTree>
    <p:extLst>
      <p:ext uri="{BB962C8B-B14F-4D97-AF65-F5344CB8AC3E}">
        <p14:creationId xmlns:p14="http://schemas.microsoft.com/office/powerpoint/2010/main" val="2681099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a:t>
            </a:r>
            <a:endParaRPr lang="en-US" dirty="0"/>
          </a:p>
        </p:txBody>
      </p:sp>
      <p:sp>
        <p:nvSpPr>
          <p:cNvPr id="7" name="TextBox 6"/>
          <p:cNvSpPr txBox="1"/>
          <p:nvPr/>
        </p:nvSpPr>
        <p:spPr>
          <a:xfrm>
            <a:off x="304801" y="2590800"/>
            <a:ext cx="8839200" cy="15696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2400" dirty="0" smtClean="0"/>
              <a:t>*I’ve attached the hi-res logo (in .</a:t>
            </a:r>
            <a:r>
              <a:rPr lang="en-US" sz="2400" dirty="0" err="1" smtClean="0"/>
              <a:t>ai</a:t>
            </a:r>
            <a:r>
              <a:rPr lang="en-US" sz="2400" dirty="0" smtClean="0"/>
              <a:t> file) in the Zipped folder. *</a:t>
            </a:r>
          </a:p>
          <a:p>
            <a:pPr algn="ctr"/>
            <a:endParaRPr lang="en-US" sz="2400" dirty="0" smtClean="0"/>
          </a:p>
          <a:p>
            <a:pPr algn="ctr"/>
            <a:r>
              <a:rPr lang="en-US" sz="2400" dirty="0" smtClean="0"/>
              <a:t>**You’re free to change the color of the logo and font if that will fit better in your designs.**</a:t>
            </a:r>
            <a:endParaRPr lang="en-US" sz="2400" dirty="0"/>
          </a:p>
        </p:txBody>
      </p:sp>
    </p:spTree>
    <p:extLst>
      <p:ext uri="{BB962C8B-B14F-4D97-AF65-F5344CB8AC3E}">
        <p14:creationId xmlns:p14="http://schemas.microsoft.com/office/powerpoint/2010/main" val="1654530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Tagline</a:t>
            </a:r>
            <a:endParaRPr lang="en-US" dirty="0"/>
          </a:p>
        </p:txBody>
      </p:sp>
      <p:sp>
        <p:nvSpPr>
          <p:cNvPr id="4" name="Content Placeholder 2"/>
          <p:cNvSpPr txBox="1">
            <a:spLocks/>
          </p:cNvSpPr>
          <p:nvPr/>
        </p:nvSpPr>
        <p:spPr>
          <a:xfrm>
            <a:off x="457200" y="1981200"/>
            <a:ext cx="8229600" cy="18288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lgn="ctr">
              <a:buFont typeface="Arial" pitchFamily="34" charset="0"/>
              <a:buNone/>
            </a:pPr>
            <a:endParaRPr lang="en-US" dirty="0" smtClean="0">
              <a:solidFill>
                <a:srgbClr val="FF0000"/>
              </a:solidFill>
            </a:endParaRPr>
          </a:p>
          <a:p>
            <a:pPr marL="0" indent="0" algn="ctr">
              <a:buFont typeface="Arial" pitchFamily="34" charset="0"/>
              <a:buNone/>
            </a:pPr>
            <a:r>
              <a:rPr lang="en-US" dirty="0" smtClean="0">
                <a:solidFill>
                  <a:srgbClr val="FF0000"/>
                </a:solidFill>
              </a:rPr>
              <a:t>first-world standards to build the third-world up.</a:t>
            </a:r>
          </a:p>
        </p:txBody>
      </p:sp>
    </p:spTree>
    <p:extLst>
      <p:ext uri="{BB962C8B-B14F-4D97-AF65-F5344CB8AC3E}">
        <p14:creationId xmlns:p14="http://schemas.microsoft.com/office/powerpoint/2010/main" val="1515677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Overall Description</a:t>
            </a:r>
            <a:endParaRPr lang="en-US" dirty="0"/>
          </a:p>
        </p:txBody>
      </p:sp>
      <p:sp>
        <p:nvSpPr>
          <p:cNvPr id="3" name="Content Placeholder 2"/>
          <p:cNvSpPr>
            <a:spLocks noGrp="1"/>
          </p:cNvSpPr>
          <p:nvPr>
            <p:ph idx="1"/>
          </p:nvPr>
        </p:nvSpPr>
        <p:spPr/>
        <p:style>
          <a:lnRef idx="2">
            <a:schemeClr val="accent5"/>
          </a:lnRef>
          <a:fillRef idx="1">
            <a:schemeClr val="lt1"/>
          </a:fillRef>
          <a:effectRef idx="0">
            <a:schemeClr val="accent5"/>
          </a:effectRef>
          <a:fontRef idx="minor">
            <a:schemeClr val="dk1"/>
          </a:fontRef>
        </p:style>
        <p:txBody>
          <a:bodyPr/>
          <a:lstStyle/>
          <a:p>
            <a:pPr marL="0" indent="0">
              <a:buNone/>
            </a:pPr>
            <a:r>
              <a:rPr lang="en-US" dirty="0" err="1" smtClean="0"/>
              <a:t>Steelworld</a:t>
            </a:r>
            <a:r>
              <a:rPr lang="en-US" dirty="0" smtClean="0"/>
              <a:t> manufactures goods that are first world in nature &amp; truth-telling in class. Now you </a:t>
            </a:r>
            <a:r>
              <a:rPr lang="en-US" smtClean="0"/>
              <a:t>can build </a:t>
            </a:r>
            <a:r>
              <a:rPr lang="en-US" i="1" dirty="0"/>
              <a:t>Sydney</a:t>
            </a:r>
            <a:r>
              <a:rPr lang="en-US" dirty="0"/>
              <a:t> around </a:t>
            </a:r>
            <a:r>
              <a:rPr lang="en-US" dirty="0" err="1"/>
              <a:t>Taguig</a:t>
            </a:r>
            <a:r>
              <a:rPr lang="en-US" dirty="0"/>
              <a:t>, </a:t>
            </a:r>
            <a:r>
              <a:rPr lang="en-US" i="1" dirty="0" smtClean="0"/>
              <a:t>Shanghai</a:t>
            </a:r>
            <a:r>
              <a:rPr lang="en-US" dirty="0" smtClean="0"/>
              <a:t> </a:t>
            </a:r>
            <a:r>
              <a:rPr lang="en-US" dirty="0"/>
              <a:t>inside </a:t>
            </a:r>
            <a:r>
              <a:rPr lang="en-US" dirty="0" err="1"/>
              <a:t>Binondo</a:t>
            </a:r>
            <a:r>
              <a:rPr lang="en-US" dirty="0"/>
              <a:t>, </a:t>
            </a:r>
            <a:r>
              <a:rPr lang="en-US" dirty="0" smtClean="0"/>
              <a:t>and </a:t>
            </a:r>
            <a:r>
              <a:rPr lang="en-US" i="1" dirty="0" smtClean="0"/>
              <a:t>Manhattan</a:t>
            </a:r>
            <a:r>
              <a:rPr lang="en-US" dirty="0" smtClean="0"/>
              <a:t> </a:t>
            </a:r>
            <a:r>
              <a:rPr lang="en-US" dirty="0"/>
              <a:t>across Valero.</a:t>
            </a:r>
            <a:endParaRPr lang="en-US" dirty="0">
              <a:solidFill>
                <a:srgbClr val="FF0000"/>
              </a:solidFill>
            </a:endParaRPr>
          </a:p>
        </p:txBody>
      </p:sp>
    </p:spTree>
    <p:extLst>
      <p:ext uri="{BB962C8B-B14F-4D97-AF65-F5344CB8AC3E}">
        <p14:creationId xmlns:p14="http://schemas.microsoft.com/office/powerpoint/2010/main" val="10365587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Panel 2: What’s In It For Them</a:t>
            </a:r>
            <a:endParaRPr lang="en-US" dirty="0"/>
          </a:p>
        </p:txBody>
      </p:sp>
      <p:sp>
        <p:nvSpPr>
          <p:cNvPr id="3" name="Subtitle 2"/>
          <p:cNvSpPr>
            <a:spLocks noGrp="1"/>
          </p:cNvSpPr>
          <p:nvPr>
            <p:ph type="subTitle" idx="1"/>
          </p:nvPr>
        </p:nvSpPr>
        <p:spPr/>
        <p:txBody>
          <a:bodyPr/>
          <a:lstStyle/>
          <a:p>
            <a:pPr marL="514350" indent="-514350" algn="l">
              <a:buFont typeface="+mj-lt"/>
              <a:buAutoNum type="arabicPeriod"/>
            </a:pPr>
            <a:r>
              <a:rPr lang="en-US" dirty="0" smtClean="0"/>
              <a:t>Our Thinking</a:t>
            </a:r>
          </a:p>
          <a:p>
            <a:pPr marL="514350" indent="-514350" algn="l">
              <a:buFont typeface="+mj-lt"/>
              <a:buAutoNum type="arabicPeriod"/>
            </a:pPr>
            <a:r>
              <a:rPr lang="en-US" dirty="0" smtClean="0"/>
              <a:t>How We Serve You</a:t>
            </a:r>
          </a:p>
          <a:p>
            <a:pPr algn="l"/>
            <a:r>
              <a:rPr lang="en-US" dirty="0" smtClean="0"/>
              <a:t>(switchable order)</a:t>
            </a:r>
          </a:p>
          <a:p>
            <a:pPr algn="l"/>
            <a:endParaRPr lang="en-US" dirty="0"/>
          </a:p>
        </p:txBody>
      </p:sp>
    </p:spTree>
    <p:extLst>
      <p:ext uri="{BB962C8B-B14F-4D97-AF65-F5344CB8AC3E}">
        <p14:creationId xmlns:p14="http://schemas.microsoft.com/office/powerpoint/2010/main" val="411977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Thinking</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marL="0" indent="0">
              <a:buNone/>
            </a:pPr>
            <a:r>
              <a:rPr lang="en-US" sz="4000" dirty="0" smtClean="0"/>
              <a:t>Your experience with our product matters, every step of the way.</a:t>
            </a:r>
            <a:r>
              <a:rPr lang="en-US" sz="4000" dirty="0"/>
              <a:t> </a:t>
            </a:r>
            <a:endParaRPr lang="en-US" sz="4000" dirty="0" smtClean="0"/>
          </a:p>
          <a:p>
            <a:pPr>
              <a:buFont typeface="Wingdings" pitchFamily="2" charset="2"/>
              <a:buChar char="§"/>
            </a:pPr>
            <a:r>
              <a:rPr lang="en-US" dirty="0" smtClean="0"/>
              <a:t>EASE TO BUILD. </a:t>
            </a:r>
            <a:r>
              <a:rPr lang="en-US" sz="2800" dirty="0" smtClean="0"/>
              <a:t>We believe in ease of construction using uncompromising quality.</a:t>
            </a:r>
            <a:endParaRPr lang="en-US" dirty="0" smtClean="0"/>
          </a:p>
          <a:p>
            <a:pPr>
              <a:buFont typeface="Wingdings" pitchFamily="2" charset="2"/>
              <a:buChar char="§"/>
            </a:pPr>
            <a:r>
              <a:rPr lang="en-US" dirty="0" smtClean="0"/>
              <a:t>TRUTH IN PRODUCT. </a:t>
            </a:r>
            <a:r>
              <a:rPr lang="en-US" sz="2800" dirty="0" smtClean="0"/>
              <a:t>We only deliver products faithful to your terms.</a:t>
            </a:r>
            <a:endParaRPr lang="en-US" dirty="0" smtClean="0"/>
          </a:p>
          <a:p>
            <a:pPr lvl="1"/>
            <a:endParaRPr lang="en-US" dirty="0" smtClean="0"/>
          </a:p>
        </p:txBody>
      </p:sp>
    </p:spTree>
    <p:extLst>
      <p:ext uri="{BB962C8B-B14F-4D97-AF65-F5344CB8AC3E}">
        <p14:creationId xmlns:p14="http://schemas.microsoft.com/office/powerpoint/2010/main" val="1128541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Serve You</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493243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35349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6322</TotalTime>
  <Words>1120</Words>
  <Application>Microsoft Office PowerPoint</Application>
  <PresentationFormat>On-screen Show (4:3)</PresentationFormat>
  <Paragraphs>141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Steelworld: Project Brochure</vt:lpstr>
      <vt:lpstr>Six-Panel Brochure</vt:lpstr>
      <vt:lpstr>Panel 1: The Front Cover</vt:lpstr>
      <vt:lpstr>Logo</vt:lpstr>
      <vt:lpstr>Tagline</vt:lpstr>
      <vt:lpstr>Short Overall Description</vt:lpstr>
      <vt:lpstr>Panel 2: What’s In It For Them</vt:lpstr>
      <vt:lpstr>Our Thinking</vt:lpstr>
      <vt:lpstr>How We Serve You</vt:lpstr>
      <vt:lpstr>How We Serve You: Peg</vt:lpstr>
      <vt:lpstr>Panel 3: The Product</vt:lpstr>
      <vt:lpstr>Product Lineup</vt:lpstr>
      <vt:lpstr>Product Lineup: Peg</vt:lpstr>
      <vt:lpstr>Product Shots</vt:lpstr>
      <vt:lpstr>Panel 4: How It Works</vt:lpstr>
      <vt:lpstr>How It Works</vt:lpstr>
      <vt:lpstr>How It Works: Peg</vt:lpstr>
      <vt:lpstr>Panel 5: The Testimonials</vt:lpstr>
      <vt:lpstr>Our First World Tech</vt:lpstr>
      <vt:lpstr>Our First World Tech - PICS</vt:lpstr>
      <vt:lpstr>Who Trusts Our Standards</vt:lpstr>
      <vt:lpstr>Panel 6: The Call-to-Action</vt:lpstr>
      <vt:lpstr>Call-to-Action</vt:lpstr>
      <vt:lpstr>Contact #</vt:lpstr>
      <vt:lpstr>Steelworld Background</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Steelworld: Project Brtochure</dc:title>
  <dc:creator>Paul</dc:creator>
  <cp:lastModifiedBy>Paul</cp:lastModifiedBy>
  <cp:revision>144</cp:revision>
  <dcterms:created xsi:type="dcterms:W3CDTF">2013-06-14T02:59:07Z</dcterms:created>
  <dcterms:modified xsi:type="dcterms:W3CDTF">2013-07-24T14:25:05Z</dcterms:modified>
</cp:coreProperties>
</file>